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tags/tag15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tags/tag16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tags/tag17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8" r:id="rId2"/>
    <p:sldId id="343" r:id="rId3"/>
    <p:sldId id="333" r:id="rId4"/>
    <p:sldId id="342" r:id="rId5"/>
    <p:sldId id="335" r:id="rId6"/>
    <p:sldId id="337" r:id="rId7"/>
    <p:sldId id="345" r:id="rId8"/>
    <p:sldId id="348" r:id="rId9"/>
    <p:sldId id="339" r:id="rId10"/>
    <p:sldId id="346" r:id="rId11"/>
    <p:sldId id="347" r:id="rId12"/>
    <p:sldId id="340" r:id="rId13"/>
    <p:sldId id="351" r:id="rId14"/>
    <p:sldId id="534" r:id="rId15"/>
    <p:sldId id="535" r:id="rId16"/>
    <p:sldId id="536" r:id="rId17"/>
    <p:sldId id="538" r:id="rId18"/>
    <p:sldId id="341" r:id="rId19"/>
    <p:sldId id="349" r:id="rId20"/>
    <p:sldId id="350" r:id="rId21"/>
    <p:sldId id="267" r:id="rId22"/>
    <p:sldId id="533" r:id="rId23"/>
    <p:sldId id="524" r:id="rId24"/>
    <p:sldId id="537" r:id="rId25"/>
  </p:sldIdLst>
  <p:sldSz cx="12938125" cy="7315200"/>
  <p:notesSz cx="6858000" cy="9144000"/>
  <p:embeddedFontLst>
    <p:embeddedFont>
      <p:font typeface="Aptos SemiBold" panose="020B000402020202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8019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6039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4057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2076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0096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88115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36133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84153" algn="l" defTabSz="648019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461" userDrawn="1">
          <p15:clr>
            <a:srgbClr val="A4A3A4"/>
          </p15:clr>
        </p15:guide>
        <p15:guide id="2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57B"/>
    <a:srgbClr val="7030A0"/>
    <a:srgbClr val="3B5A70"/>
    <a:srgbClr val="4BACC6"/>
    <a:srgbClr val="B9CFDE"/>
    <a:srgbClr val="1E8F4F"/>
    <a:srgbClr val="92D050"/>
    <a:srgbClr val="FFC000"/>
    <a:srgbClr val="00B0F0"/>
    <a:srgbClr val="C64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84"/>
    <p:restoredTop sz="94651"/>
  </p:normalViewPr>
  <p:slideViewPr>
    <p:cSldViewPr snapToGrid="0" snapToObjects="1">
      <p:cViewPr varScale="1">
        <p:scale>
          <a:sx n="141" d="100"/>
          <a:sy n="141" d="100"/>
        </p:scale>
        <p:origin x="732" y="-240"/>
      </p:cViewPr>
      <p:guideLst>
        <p:guide pos="4461"/>
        <p:guide orient="horz" pos="2304"/>
      </p:guideLst>
    </p:cSldViewPr>
  </p:slideViewPr>
  <p:outlineViewPr>
    <p:cViewPr>
      <p:scale>
        <a:sx n="33" d="100"/>
        <a:sy n="33" d="100"/>
      </p:scale>
      <p:origin x="0" y="-33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93" d="100"/>
          <a:sy n="93" d="100"/>
        </p:scale>
        <p:origin x="4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graz.local\file\institute\IEE\Institut\04_PROJEKTE\92_KtnOpt\04_Daten\Datenverglei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Malacek\Code\LEGO_internal_KELAG-branch\scenarios\KntOpt_2040_SingleNode_x\Power_Demand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Malacek\Code\LEGO_internal_KELAG-branch\scenarios\KntOpt_2040_SingleNode_x\Power_Deman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Malacek\Code\LEGO_internal_KELAG-branch\scenarios\KntOpt_2040_SingleNode_x\Power_Deman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2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ugraz.local\file\institute\IEE\Institut\04_PROJEKTE\92_KtnOpt\04_Daten\Datenverglei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Malacek\Code\LEGO_internal_KELAG-branch\scenarios\KntOpt_2040_SingleNode_x\Power_Deman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Malacek\Code\LEGO_internal_KELAG-branch\scenarios\KntOpt_2040_SingleNode_x\Power_Deman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98339366346977"/>
          <c:y val="0.1557002219118693"/>
          <c:w val="0.64775798694454534"/>
          <c:h val="0.464813983738725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Tabelle1!$C$39</c:f>
              <c:strCache>
                <c:ptCount val="1"/>
                <c:pt idx="0">
                  <c:v>Laufkraftwerke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Tabelle1!$F$38:$G$38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Tabelle1!$F$39:$G$39</c:f>
              <c:numCache>
                <c:formatCode>General</c:formatCode>
                <c:ptCount val="2"/>
                <c:pt idx="0">
                  <c:v>555</c:v>
                </c:pt>
                <c:pt idx="1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D-4F73-B1F6-02C999C96978}"/>
            </c:ext>
          </c:extLst>
        </c:ser>
        <c:ser>
          <c:idx val="1"/>
          <c:order val="1"/>
          <c:tx>
            <c:strRef>
              <c:f>Tabelle1!$C$40</c:f>
              <c:strCache>
                <c:ptCount val="1"/>
                <c:pt idx="0">
                  <c:v>(Pump-)Speicher- kraftwerke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Tabelle1!$F$38:$G$38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Tabelle1!$F$40:$G$40</c:f>
              <c:numCache>
                <c:formatCode>0</c:formatCode>
                <c:ptCount val="2"/>
                <c:pt idx="0" formatCode="General">
                  <c:v>2021</c:v>
                </c:pt>
                <c:pt idx="1">
                  <c:v>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D-4F73-B1F6-02C999C96978}"/>
            </c:ext>
          </c:extLst>
        </c:ser>
        <c:ser>
          <c:idx val="2"/>
          <c:order val="2"/>
          <c:tx>
            <c:strRef>
              <c:f>Tabelle1!$C$41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Tabelle1!$F$38:$G$38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Tabelle1!$F$41:$G$41</c:f>
              <c:numCache>
                <c:formatCode>0</c:formatCode>
                <c:ptCount val="2"/>
                <c:pt idx="0" formatCode="General">
                  <c:v>64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D-4F73-B1F6-02C999C96978}"/>
            </c:ext>
          </c:extLst>
        </c:ser>
        <c:ser>
          <c:idx val="3"/>
          <c:order val="3"/>
          <c:tx>
            <c:strRef>
              <c:f>Tabelle1!$C$42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Tabelle1!$F$38:$G$38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Tabelle1!$F$42:$G$42</c:f>
              <c:numCache>
                <c:formatCode>0</c:formatCode>
                <c:ptCount val="2"/>
                <c:pt idx="0" formatCode="General">
                  <c:v>28</c:v>
                </c:pt>
                <c:pt idx="1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9D-4F73-B1F6-02C999C96978}"/>
            </c:ext>
          </c:extLst>
        </c:ser>
        <c:ser>
          <c:idx val="4"/>
          <c:order val="4"/>
          <c:tx>
            <c:strRef>
              <c:f>Tabelle1!$C$43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Tabelle1!$F$38:$G$38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Tabelle1!$F$43:$G$43</c:f>
              <c:numCache>
                <c:formatCode>0</c:formatCode>
                <c:ptCount val="2"/>
                <c:pt idx="0" formatCode="General">
                  <c:v>410</c:v>
                </c:pt>
                <c:pt idx="1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9D-4F73-B1F6-02C999C96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99150063"/>
        <c:axId val="1799159183"/>
      </c:barChart>
      <c:catAx>
        <c:axId val="179915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9159183"/>
        <c:crosses val="autoZero"/>
        <c:auto val="1"/>
        <c:lblAlgn val="ctr"/>
        <c:lblOffset val="100"/>
        <c:noMultiLvlLbl val="0"/>
      </c:catAx>
      <c:valAx>
        <c:axId val="179915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400"/>
                  <a:t>Installierte Leistung / MW</a:t>
                </a:r>
              </a:p>
            </c:rich>
          </c:tx>
          <c:layout>
            <c:manualLayout>
              <c:xMode val="edge"/>
              <c:yMode val="edge"/>
              <c:x val="0.16437976058679868"/>
              <c:y val="0.18498419199232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91500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57141139348125E-2"/>
          <c:y val="0.93182271372731329"/>
          <c:w val="0.92333669191824952"/>
          <c:h val="5.5330622415581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2">
          <a:lumMod val="50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'Demand Industry'!$D$5:$CU$5</c:f>
              <c:numCache>
                <c:formatCode>General</c:formatCode>
                <c:ptCount val="9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0.2</c:v>
                </c:pt>
                <c:pt idx="6">
                  <c:v>0.5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0.2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0.2</c:v>
                </c:pt>
                <c:pt idx="30">
                  <c:v>0.5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0.2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0.2</c:v>
                </c:pt>
                <c:pt idx="54">
                  <c:v>0.5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0.2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0.2</c:v>
                </c:pt>
                <c:pt idx="78">
                  <c:v>0.5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0.2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59-46A9-AA3E-69CB61E88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12624"/>
        <c:axId val="177014064"/>
      </c:lineChart>
      <c:catAx>
        <c:axId val="177012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014064"/>
        <c:crosses val="autoZero"/>
        <c:auto val="1"/>
        <c:lblAlgn val="ctr"/>
        <c:lblOffset val="100"/>
        <c:noMultiLvlLbl val="0"/>
      </c:catAx>
      <c:valAx>
        <c:axId val="177014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701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70146"/>
              </a:solidFill>
              <a:round/>
            </a:ln>
            <a:effectLst/>
          </c:spPr>
          <c:marker>
            <c:symbol val="none"/>
          </c:marker>
          <c:val>
            <c:numRef>
              <c:f>'Demand Heating'!$D$5:$CU$5</c:f>
              <c:numCache>
                <c:formatCode>General</c:formatCode>
                <c:ptCount val="96"/>
                <c:pt idx="0">
                  <c:v>1.9488430205800856E-4</c:v>
                </c:pt>
                <c:pt idx="1">
                  <c:v>1.5674671539814495E-4</c:v>
                </c:pt>
                <c:pt idx="2">
                  <c:v>1.6014965308901581E-4</c:v>
                </c:pt>
                <c:pt idx="3">
                  <c:v>1.703408343601213E-4</c:v>
                </c:pt>
                <c:pt idx="4">
                  <c:v>1.9139320535960217E-4</c:v>
                </c:pt>
                <c:pt idx="5">
                  <c:v>2.5366872828268966E-4</c:v>
                </c:pt>
                <c:pt idx="6">
                  <c:v>3.0640544659043449E-4</c:v>
                </c:pt>
                <c:pt idx="7">
                  <c:v>2.9328738626914995E-4</c:v>
                </c:pt>
                <c:pt idx="8">
                  <c:v>2.8854443166373927E-4</c:v>
                </c:pt>
                <c:pt idx="9">
                  <c:v>2.7669586105096608E-4</c:v>
                </c:pt>
                <c:pt idx="10">
                  <c:v>2.6518229466682787E-4</c:v>
                </c:pt>
                <c:pt idx="11">
                  <c:v>2.5476189997613007E-4</c:v>
                </c:pt>
                <c:pt idx="12">
                  <c:v>2.4802655180041676E-4</c:v>
                </c:pt>
                <c:pt idx="13">
                  <c:v>2.4435913708693933E-4</c:v>
                </c:pt>
                <c:pt idx="14">
                  <c:v>2.4606942183312834E-4</c:v>
                </c:pt>
                <c:pt idx="15">
                  <c:v>2.5054789941593246E-4</c:v>
                </c:pt>
                <c:pt idx="16">
                  <c:v>2.5996328142072542E-4</c:v>
                </c:pt>
                <c:pt idx="17">
                  <c:v>2.6576414411656231E-4</c:v>
                </c:pt>
                <c:pt idx="18">
                  <c:v>2.6430070459147276E-4</c:v>
                </c:pt>
                <c:pt idx="19">
                  <c:v>2.6204383399856357E-4</c:v>
                </c:pt>
                <c:pt idx="20">
                  <c:v>2.5347477846611157E-4</c:v>
                </c:pt>
                <c:pt idx="21">
                  <c:v>2.3046527749934225E-4</c:v>
                </c:pt>
                <c:pt idx="22">
                  <c:v>1.9056451068876835E-4</c:v>
                </c:pt>
                <c:pt idx="23">
                  <c:v>1.5953254003626721E-4</c:v>
                </c:pt>
                <c:pt idx="24">
                  <c:v>1.3930886370762017E-4</c:v>
                </c:pt>
                <c:pt idx="25">
                  <c:v>1.4297627842109757E-4</c:v>
                </c:pt>
                <c:pt idx="26">
                  <c:v>1.4669658853909629E-4</c:v>
                </c:pt>
                <c:pt idx="27">
                  <c:v>1.5570643910922587E-4</c:v>
                </c:pt>
                <c:pt idx="28">
                  <c:v>1.7714670974186303E-4</c:v>
                </c:pt>
                <c:pt idx="29">
                  <c:v>2.3734168008711238E-4</c:v>
                </c:pt>
                <c:pt idx="30">
                  <c:v>2.8695756952809998E-4</c:v>
                </c:pt>
                <c:pt idx="31">
                  <c:v>2.7586716638013228E-4</c:v>
                </c:pt>
                <c:pt idx="32">
                  <c:v>2.7084210295060792E-4</c:v>
                </c:pt>
                <c:pt idx="33">
                  <c:v>2.6031591745086751E-4</c:v>
                </c:pt>
                <c:pt idx="34">
                  <c:v>2.4970157294359151E-4</c:v>
                </c:pt>
                <c:pt idx="35">
                  <c:v>2.3981013229810679E-4</c:v>
                </c:pt>
                <c:pt idx="36">
                  <c:v>2.3337452474801423E-4</c:v>
                </c:pt>
                <c:pt idx="37">
                  <c:v>2.296013192254942E-4</c:v>
                </c:pt>
                <c:pt idx="38">
                  <c:v>2.3194634882593888E-4</c:v>
                </c:pt>
                <c:pt idx="39">
                  <c:v>2.3531402291379554E-4</c:v>
                </c:pt>
                <c:pt idx="40">
                  <c:v>2.442180826748825E-4</c:v>
                </c:pt>
                <c:pt idx="41">
                  <c:v>2.4908445989084291E-4</c:v>
                </c:pt>
                <c:pt idx="42">
                  <c:v>2.4977210014961993E-4</c:v>
                </c:pt>
                <c:pt idx="43">
                  <c:v>2.4696864370999055E-4</c:v>
                </c:pt>
                <c:pt idx="44">
                  <c:v>2.3836432457452435E-4</c:v>
                </c:pt>
                <c:pt idx="45">
                  <c:v>2.162716772861244E-4</c:v>
                </c:pt>
                <c:pt idx="46">
                  <c:v>1.7645906948308602E-4</c:v>
                </c:pt>
                <c:pt idx="47">
                  <c:v>1.4659079773005366E-4</c:v>
                </c:pt>
                <c:pt idx="48">
                  <c:v>1.2714292066771916E-4</c:v>
                </c:pt>
                <c:pt idx="49">
                  <c:v>1.2936452765761411E-4</c:v>
                </c:pt>
                <c:pt idx="50">
                  <c:v>1.3322589218766966E-4</c:v>
                </c:pt>
                <c:pt idx="51">
                  <c:v>1.419536339336856E-4</c:v>
                </c:pt>
                <c:pt idx="52">
                  <c:v>1.6378180419947901E-4</c:v>
                </c:pt>
                <c:pt idx="53">
                  <c:v>2.2358887491157211E-4</c:v>
                </c:pt>
                <c:pt idx="54">
                  <c:v>2.6639888897081801E-4</c:v>
                </c:pt>
                <c:pt idx="55">
                  <c:v>2.536334646796755E-4</c:v>
                </c:pt>
                <c:pt idx="56">
                  <c:v>2.4610468543614255E-4</c:v>
                </c:pt>
                <c:pt idx="57">
                  <c:v>2.3693614865244903E-4</c:v>
                </c:pt>
                <c:pt idx="58">
                  <c:v>2.2688602179340035E-4</c:v>
                </c:pt>
                <c:pt idx="59">
                  <c:v>2.1999198740412312E-4</c:v>
                </c:pt>
                <c:pt idx="60">
                  <c:v>2.1320374382388849E-4</c:v>
                </c:pt>
                <c:pt idx="61">
                  <c:v>2.0927185208780453E-4</c:v>
                </c:pt>
                <c:pt idx="62">
                  <c:v>2.0988896514055315E-4</c:v>
                </c:pt>
                <c:pt idx="63">
                  <c:v>2.1263952617566118E-4</c:v>
                </c:pt>
                <c:pt idx="64">
                  <c:v>2.2251333501963882E-4</c:v>
                </c:pt>
                <c:pt idx="65">
                  <c:v>2.2970711003453682E-4</c:v>
                </c:pt>
                <c:pt idx="66">
                  <c:v>2.3090607253701981E-4</c:v>
                </c:pt>
                <c:pt idx="67">
                  <c:v>2.2847288392903963E-4</c:v>
                </c:pt>
                <c:pt idx="68">
                  <c:v>2.2110279089907059E-4</c:v>
                </c:pt>
                <c:pt idx="69">
                  <c:v>2.0218386788194915E-4</c:v>
                </c:pt>
                <c:pt idx="70">
                  <c:v>1.6330574555878724E-4</c:v>
                </c:pt>
                <c:pt idx="71">
                  <c:v>1.3460117270522367E-4</c:v>
                </c:pt>
                <c:pt idx="72">
                  <c:v>1.2929400045158569E-4</c:v>
                </c:pt>
                <c:pt idx="73">
                  <c:v>1.3313773318013414E-4</c:v>
                </c:pt>
                <c:pt idx="74">
                  <c:v>1.3430143207960292E-4</c:v>
                </c:pt>
                <c:pt idx="75">
                  <c:v>1.4516262180797832E-4</c:v>
                </c:pt>
                <c:pt idx="76">
                  <c:v>1.7143400605356166E-4</c:v>
                </c:pt>
                <c:pt idx="77">
                  <c:v>2.3295136151184375E-4</c:v>
                </c:pt>
                <c:pt idx="78">
                  <c:v>2.6043934006141718E-4</c:v>
                </c:pt>
                <c:pt idx="79">
                  <c:v>2.4631626705422775E-4</c:v>
                </c:pt>
                <c:pt idx="80">
                  <c:v>2.4040961354934829E-4</c:v>
                </c:pt>
                <c:pt idx="81">
                  <c:v>2.3157608099428972E-4</c:v>
                </c:pt>
                <c:pt idx="82">
                  <c:v>2.2212543538648256E-4</c:v>
                </c:pt>
                <c:pt idx="83">
                  <c:v>2.1613062287406757E-4</c:v>
                </c:pt>
                <c:pt idx="84">
                  <c:v>2.1017107396466679E-4</c:v>
                </c:pt>
                <c:pt idx="85">
                  <c:v>2.0787893976874342E-4</c:v>
                </c:pt>
                <c:pt idx="86">
                  <c:v>2.1103503223851482E-4</c:v>
                </c:pt>
                <c:pt idx="87">
                  <c:v>2.1533719180624793E-4</c:v>
                </c:pt>
                <c:pt idx="88">
                  <c:v>2.2328913428595136E-4</c:v>
                </c:pt>
                <c:pt idx="89">
                  <c:v>2.3214029864251703E-4</c:v>
                </c:pt>
                <c:pt idx="90">
                  <c:v>2.3365663357212787E-4</c:v>
                </c:pt>
                <c:pt idx="91">
                  <c:v>2.3150555378826133E-4</c:v>
                </c:pt>
                <c:pt idx="92">
                  <c:v>2.2526389605474688E-4</c:v>
                </c:pt>
                <c:pt idx="93">
                  <c:v>2.0597470520597629E-4</c:v>
                </c:pt>
                <c:pt idx="94">
                  <c:v>1.6595051578485268E-4</c:v>
                </c:pt>
                <c:pt idx="95">
                  <c:v>1.382685874187011E-4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7B-4348-87E7-2C8C5315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131888"/>
        <c:axId val="237134288"/>
      </c:lineChart>
      <c:catAx>
        <c:axId val="237131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237134288"/>
        <c:crosses val="autoZero"/>
        <c:auto val="1"/>
        <c:lblAlgn val="ctr"/>
        <c:lblOffset val="100"/>
        <c:noMultiLvlLbl val="0"/>
      </c:catAx>
      <c:valAx>
        <c:axId val="23713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13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err="1"/>
              <a:t>Verbrauch</a:t>
            </a:r>
            <a:r>
              <a:rPr lang="en-GB" dirty="0"/>
              <a:t>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val>
            <c:numRef>
              <c:f>'Demand 2023'!$D$79:$CU$79</c:f>
              <c:numCache>
                <c:formatCode>General</c:formatCode>
                <c:ptCount val="96"/>
                <c:pt idx="0">
                  <c:v>383.48897946365815</c:v>
                </c:pt>
                <c:pt idx="1">
                  <c:v>372.51597860455161</c:v>
                </c:pt>
                <c:pt idx="2">
                  <c:v>359.05810929344773</c:v>
                </c:pt>
                <c:pt idx="3">
                  <c:v>351.79186771278813</c:v>
                </c:pt>
                <c:pt idx="4">
                  <c:v>355.39288697889748</c:v>
                </c:pt>
                <c:pt idx="5">
                  <c:v>367.81978595298813</c:v>
                </c:pt>
                <c:pt idx="6">
                  <c:v>385.58180229133905</c:v>
                </c:pt>
                <c:pt idx="7">
                  <c:v>411.29935409032362</c:v>
                </c:pt>
                <c:pt idx="8">
                  <c:v>449.0097619335466</c:v>
                </c:pt>
                <c:pt idx="9">
                  <c:v>486.93511573988769</c:v>
                </c:pt>
                <c:pt idx="10">
                  <c:v>511.08586331305042</c:v>
                </c:pt>
                <c:pt idx="11">
                  <c:v>509.84081728739682</c:v>
                </c:pt>
                <c:pt idx="12">
                  <c:v>466.89600796762988</c:v>
                </c:pt>
                <c:pt idx="13">
                  <c:v>442.64334143044317</c:v>
                </c:pt>
                <c:pt idx="14">
                  <c:v>408.53640555721552</c:v>
                </c:pt>
                <c:pt idx="15">
                  <c:v>435.34770107188433</c:v>
                </c:pt>
                <c:pt idx="16">
                  <c:v>457.86244331582458</c:v>
                </c:pt>
                <c:pt idx="17">
                  <c:v>478.90350658743768</c:v>
                </c:pt>
                <c:pt idx="18">
                  <c:v>484.9036953459468</c:v>
                </c:pt>
                <c:pt idx="19">
                  <c:v>467.18836918619473</c:v>
                </c:pt>
                <c:pt idx="20">
                  <c:v>449.99540546989209</c:v>
                </c:pt>
                <c:pt idx="21">
                  <c:v>424.4874890891536</c:v>
                </c:pt>
                <c:pt idx="22">
                  <c:v>415.71318352610461</c:v>
                </c:pt>
                <c:pt idx="23">
                  <c:v>377.65146309682825</c:v>
                </c:pt>
                <c:pt idx="24">
                  <c:v>352.05155806107848</c:v>
                </c:pt>
                <c:pt idx="25">
                  <c:v>346.41050166586723</c:v>
                </c:pt>
                <c:pt idx="26">
                  <c:v>354.47727531615743</c:v>
                </c:pt>
                <c:pt idx="27">
                  <c:v>350.86135582583461</c:v>
                </c:pt>
                <c:pt idx="28">
                  <c:v>360.71634940800107</c:v>
                </c:pt>
                <c:pt idx="29">
                  <c:v>412.07804492759846</c:v>
                </c:pt>
                <c:pt idx="30">
                  <c:v>470.81959197493592</c:v>
                </c:pt>
                <c:pt idx="31">
                  <c:v>520.65983281508034</c:v>
                </c:pt>
                <c:pt idx="32">
                  <c:v>553.74648895853522</c:v>
                </c:pt>
                <c:pt idx="33">
                  <c:v>564.39775901150927</c:v>
                </c:pt>
                <c:pt idx="34">
                  <c:v>576.77747394994128</c:v>
                </c:pt>
                <c:pt idx="35">
                  <c:v>556.97882349328006</c:v>
                </c:pt>
                <c:pt idx="36">
                  <c:v>510.37351356205022</c:v>
                </c:pt>
                <c:pt idx="37">
                  <c:v>505.12186781300329</c:v>
                </c:pt>
                <c:pt idx="38">
                  <c:v>495.33333693073672</c:v>
                </c:pt>
                <c:pt idx="39">
                  <c:v>521.40327133614255</c:v>
                </c:pt>
                <c:pt idx="40">
                  <c:v>537.61944619100007</c:v>
                </c:pt>
                <c:pt idx="41">
                  <c:v>555.64898263143868</c:v>
                </c:pt>
                <c:pt idx="42">
                  <c:v>546.1660377886484</c:v>
                </c:pt>
                <c:pt idx="43">
                  <c:v>520.99027592518814</c:v>
                </c:pt>
                <c:pt idx="44">
                  <c:v>467.86542309667323</c:v>
                </c:pt>
                <c:pt idx="45">
                  <c:v>437.61201872542807</c:v>
                </c:pt>
                <c:pt idx="46">
                  <c:v>429.04577168734477</c:v>
                </c:pt>
                <c:pt idx="47">
                  <c:v>392.00943815122844</c:v>
                </c:pt>
                <c:pt idx="48">
                  <c:v>372.60458491498372</c:v>
                </c:pt>
                <c:pt idx="49">
                  <c:v>360.62286769826642</c:v>
                </c:pt>
                <c:pt idx="50">
                  <c:v>355.7607682494903</c:v>
                </c:pt>
                <c:pt idx="51">
                  <c:v>356.87104488393987</c:v>
                </c:pt>
                <c:pt idx="52">
                  <c:v>369.54637784717539</c:v>
                </c:pt>
                <c:pt idx="53">
                  <c:v>400.14889472475221</c:v>
                </c:pt>
                <c:pt idx="54">
                  <c:v>487.31383678735352</c:v>
                </c:pt>
                <c:pt idx="55">
                  <c:v>531.39446261096134</c:v>
                </c:pt>
                <c:pt idx="56">
                  <c:v>567.92695321336248</c:v>
                </c:pt>
                <c:pt idx="57">
                  <c:v>563.85840513101107</c:v>
                </c:pt>
                <c:pt idx="58">
                  <c:v>570.31239839887917</c:v>
                </c:pt>
                <c:pt idx="59">
                  <c:v>555.94933304901031</c:v>
                </c:pt>
                <c:pt idx="60">
                  <c:v>553.40792396528411</c:v>
                </c:pt>
                <c:pt idx="61">
                  <c:v>547.0377128766338</c:v>
                </c:pt>
                <c:pt idx="62">
                  <c:v>549.5061439929857</c:v>
                </c:pt>
                <c:pt idx="63">
                  <c:v>527.6801463490724</c:v>
                </c:pt>
                <c:pt idx="64">
                  <c:v>555.47867598222001</c:v>
                </c:pt>
                <c:pt idx="65">
                  <c:v>551.18036083924949</c:v>
                </c:pt>
                <c:pt idx="66">
                  <c:v>540.87459596121937</c:v>
                </c:pt>
                <c:pt idx="67">
                  <c:v>507.9393650678511</c:v>
                </c:pt>
                <c:pt idx="68">
                  <c:v>481.55066864272379</c:v>
                </c:pt>
                <c:pt idx="69">
                  <c:v>454.18810250545437</c:v>
                </c:pt>
                <c:pt idx="70">
                  <c:v>443.50922518778003</c:v>
                </c:pt>
                <c:pt idx="71">
                  <c:v>391.2475711038436</c:v>
                </c:pt>
                <c:pt idx="72">
                  <c:v>372.12224734461802</c:v>
                </c:pt>
                <c:pt idx="73">
                  <c:v>360.88443420689521</c:v>
                </c:pt>
                <c:pt idx="74">
                  <c:v>356.57090527441471</c:v>
                </c:pt>
                <c:pt idx="75">
                  <c:v>359.16059903339033</c:v>
                </c:pt>
                <c:pt idx="76">
                  <c:v>372.19655839944181</c:v>
                </c:pt>
                <c:pt idx="77">
                  <c:v>448.26850621860029</c:v>
                </c:pt>
                <c:pt idx="78">
                  <c:v>460.45356969709411</c:v>
                </c:pt>
                <c:pt idx="79">
                  <c:v>549.84985340182186</c:v>
                </c:pt>
                <c:pt idx="80">
                  <c:v>574.62763947304973</c:v>
                </c:pt>
                <c:pt idx="81">
                  <c:v>613.55759994671143</c:v>
                </c:pt>
                <c:pt idx="82">
                  <c:v>616.5878773378945</c:v>
                </c:pt>
                <c:pt idx="83">
                  <c:v>631.70042210570989</c:v>
                </c:pt>
                <c:pt idx="84">
                  <c:v>574.16402524645241</c:v>
                </c:pt>
                <c:pt idx="85">
                  <c:v>553.32532646197285</c:v>
                </c:pt>
                <c:pt idx="86">
                  <c:v>510.2456903765754</c:v>
                </c:pt>
                <c:pt idx="87">
                  <c:v>525.90777208233101</c:v>
                </c:pt>
                <c:pt idx="88">
                  <c:v>534.88126944639646</c:v>
                </c:pt>
                <c:pt idx="89">
                  <c:v>558.18363178943389</c:v>
                </c:pt>
                <c:pt idx="90">
                  <c:v>530.54109674215738</c:v>
                </c:pt>
                <c:pt idx="91">
                  <c:v>516.32197840278468</c:v>
                </c:pt>
                <c:pt idx="92">
                  <c:v>478.40999062289012</c:v>
                </c:pt>
                <c:pt idx="93">
                  <c:v>455.2907979949768</c:v>
                </c:pt>
                <c:pt idx="94">
                  <c:v>451.25540932338271</c:v>
                </c:pt>
                <c:pt idx="95">
                  <c:v>402.71581639063555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89-49E9-AD79-5330ABA4D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7558144"/>
        <c:axId val="162387552"/>
      </c:lineChart>
      <c:catAx>
        <c:axId val="20475581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62387552"/>
        <c:crosses val="autoZero"/>
        <c:auto val="1"/>
        <c:lblAlgn val="ctr"/>
        <c:lblOffset val="100"/>
        <c:noMultiLvlLbl val="0"/>
      </c:catAx>
      <c:valAx>
        <c:axId val="1623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755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plots!$AA$152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C660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plots!$AA$153:$AA$320</c:f>
              <c:numCache>
                <c:formatCode>General</c:formatCode>
                <c:ptCount val="168"/>
                <c:pt idx="0">
                  <c:v>6.4399936706856911E-2</c:v>
                </c:pt>
                <c:pt idx="1">
                  <c:v>6.4399936705736877E-2</c:v>
                </c:pt>
                <c:pt idx="2">
                  <c:v>6.4399936705281755E-2</c:v>
                </c:pt>
                <c:pt idx="3">
                  <c:v>6.4399936719420889E-2</c:v>
                </c:pt>
                <c:pt idx="4">
                  <c:v>6.4399936722467854E-2</c:v>
                </c:pt>
                <c:pt idx="5">
                  <c:v>6.4399936727916052E-2</c:v>
                </c:pt>
                <c:pt idx="6">
                  <c:v>6.4399936702291979E-2</c:v>
                </c:pt>
                <c:pt idx="7">
                  <c:v>6.439993670651524E-2</c:v>
                </c:pt>
                <c:pt idx="8">
                  <c:v>6.1180104343735553E-2</c:v>
                </c:pt>
                <c:pt idx="9">
                  <c:v>6.1180104711091872E-2</c:v>
                </c:pt>
                <c:pt idx="10">
                  <c:v>6.1180104713338901E-2</c:v>
                </c:pt>
                <c:pt idx="11">
                  <c:v>6.1180104720674311E-2</c:v>
                </c:pt>
                <c:pt idx="12">
                  <c:v>6.4399936707548219E-2</c:v>
                </c:pt>
                <c:pt idx="13">
                  <c:v>6.4399936721631065E-2</c:v>
                </c:pt>
                <c:pt idx="14">
                  <c:v>6.43999619645058E-2</c:v>
                </c:pt>
                <c:pt idx="15">
                  <c:v>6.4399961967473718E-2</c:v>
                </c:pt>
                <c:pt idx="16">
                  <c:v>6.4399961965881658E-2</c:v>
                </c:pt>
                <c:pt idx="17">
                  <c:v>6.439996196993103E-2</c:v>
                </c:pt>
                <c:pt idx="18">
                  <c:v>6.4399961966628894E-2</c:v>
                </c:pt>
                <c:pt idx="19">
                  <c:v>6.4399961962989763E-2</c:v>
                </c:pt>
                <c:pt idx="20">
                  <c:v>6.4399961956998306E-2</c:v>
                </c:pt>
                <c:pt idx="21">
                  <c:v>6.4399961950546022E-2</c:v>
                </c:pt>
                <c:pt idx="22">
                  <c:v>6.439993671938514E-2</c:v>
                </c:pt>
                <c:pt idx="23">
                  <c:v>6.4399936719963358E-2</c:v>
                </c:pt>
                <c:pt idx="24">
                  <c:v>6.439993671641725E-2</c:v>
                </c:pt>
                <c:pt idx="25">
                  <c:v>6.4399936710265879E-2</c:v>
                </c:pt>
                <c:pt idx="26">
                  <c:v>6.439993671007492E-2</c:v>
                </c:pt>
                <c:pt idx="27">
                  <c:v>6.4399936716346473E-2</c:v>
                </c:pt>
                <c:pt idx="28">
                  <c:v>6.4399961950072096E-2</c:v>
                </c:pt>
                <c:pt idx="29">
                  <c:v>6.4399961962000332E-2</c:v>
                </c:pt>
                <c:pt idx="30">
                  <c:v>6.4399961960972835E-2</c:v>
                </c:pt>
                <c:pt idx="31">
                  <c:v>6.439996197285025E-2</c:v>
                </c:pt>
                <c:pt idx="32">
                  <c:v>6.4399961978430592E-2</c:v>
                </c:pt>
                <c:pt idx="33">
                  <c:v>6.4399936771455751E-2</c:v>
                </c:pt>
                <c:pt idx="34">
                  <c:v>6.4399936709862562E-2</c:v>
                </c:pt>
                <c:pt idx="35">
                  <c:v>6.4399936724831922E-2</c:v>
                </c:pt>
                <c:pt idx="36">
                  <c:v>6.4399936734398533E-2</c:v>
                </c:pt>
                <c:pt idx="37">
                  <c:v>6.4399961953219814E-2</c:v>
                </c:pt>
                <c:pt idx="38">
                  <c:v>6.4399961971128766E-2</c:v>
                </c:pt>
                <c:pt idx="39">
                  <c:v>6.4399961979943549E-2</c:v>
                </c:pt>
                <c:pt idx="40">
                  <c:v>6.4399961984388285E-2</c:v>
                </c:pt>
                <c:pt idx="41">
                  <c:v>6.4399961983759899E-2</c:v>
                </c:pt>
                <c:pt idx="42">
                  <c:v>6.439996197227367E-2</c:v>
                </c:pt>
                <c:pt idx="43">
                  <c:v>6.439996196448465E-2</c:v>
                </c:pt>
                <c:pt idx="44">
                  <c:v>6.4399961960048061E-2</c:v>
                </c:pt>
                <c:pt idx="45">
                  <c:v>6.4399961958609489E-2</c:v>
                </c:pt>
                <c:pt idx="46">
                  <c:v>6.4399961952906232E-2</c:v>
                </c:pt>
                <c:pt idx="47">
                  <c:v>6.4399936759246337E-2</c:v>
                </c:pt>
                <c:pt idx="48">
                  <c:v>6.4399936718949766E-2</c:v>
                </c:pt>
                <c:pt idx="49">
                  <c:v>6.4399936716924372E-2</c:v>
                </c:pt>
                <c:pt idx="50">
                  <c:v>6.439993671788441E-2</c:v>
                </c:pt>
                <c:pt idx="51">
                  <c:v>6.4399936720917497E-2</c:v>
                </c:pt>
                <c:pt idx="52">
                  <c:v>6.4399961957662247E-2</c:v>
                </c:pt>
                <c:pt idx="53">
                  <c:v>6.4399961964180644E-2</c:v>
                </c:pt>
                <c:pt idx="54">
                  <c:v>6.4399961960050878E-2</c:v>
                </c:pt>
                <c:pt idx="55">
                  <c:v>6.4399961969031416E-2</c:v>
                </c:pt>
                <c:pt idx="56">
                  <c:v>6.4399961968719416E-2</c:v>
                </c:pt>
                <c:pt idx="57">
                  <c:v>6.4399961960348806E-2</c:v>
                </c:pt>
                <c:pt idx="58">
                  <c:v>6.4399936734930052E-2</c:v>
                </c:pt>
                <c:pt idx="59">
                  <c:v>6.439993674288938E-2</c:v>
                </c:pt>
                <c:pt idx="60">
                  <c:v>6.4399961957979271E-2</c:v>
                </c:pt>
                <c:pt idx="61">
                  <c:v>6.4399961961566277E-2</c:v>
                </c:pt>
                <c:pt idx="62">
                  <c:v>6.4399981582708654E-2</c:v>
                </c:pt>
                <c:pt idx="63">
                  <c:v>6.439996199466623E-2</c:v>
                </c:pt>
                <c:pt idx="64">
                  <c:v>6.4399961979529477E-2</c:v>
                </c:pt>
                <c:pt idx="65">
                  <c:v>6.4399981583934271E-2</c:v>
                </c:pt>
                <c:pt idx="66">
                  <c:v>6.439998158640281E-2</c:v>
                </c:pt>
                <c:pt idx="67">
                  <c:v>6.4399962006842906E-2</c:v>
                </c:pt>
                <c:pt idx="68">
                  <c:v>6.4399961965231844E-2</c:v>
                </c:pt>
                <c:pt idx="69">
                  <c:v>6.4399961963899591E-2</c:v>
                </c:pt>
                <c:pt idx="70">
                  <c:v>6.4399961961871893E-2</c:v>
                </c:pt>
                <c:pt idx="71">
                  <c:v>6.439993675682279E-2</c:v>
                </c:pt>
                <c:pt idx="72">
                  <c:v>6.4399936719535963E-2</c:v>
                </c:pt>
                <c:pt idx="73">
                  <c:v>6.4399936715619679E-2</c:v>
                </c:pt>
                <c:pt idx="74">
                  <c:v>6.4399936713323599E-2</c:v>
                </c:pt>
                <c:pt idx="75">
                  <c:v>6.4399936714054473E-2</c:v>
                </c:pt>
                <c:pt idx="76">
                  <c:v>6.4399936754785572E-2</c:v>
                </c:pt>
                <c:pt idx="77">
                  <c:v>6.4399961967220518E-2</c:v>
                </c:pt>
                <c:pt idx="78">
                  <c:v>6.4399961958958252E-2</c:v>
                </c:pt>
                <c:pt idx="79">
                  <c:v>6.4399961965873831E-2</c:v>
                </c:pt>
                <c:pt idx="80">
                  <c:v>6.439996196641759E-2</c:v>
                </c:pt>
                <c:pt idx="81">
                  <c:v>6.439996195617495E-2</c:v>
                </c:pt>
                <c:pt idx="82">
                  <c:v>6.4399961955452958E-2</c:v>
                </c:pt>
                <c:pt idx="83">
                  <c:v>6.4399961950732901E-2</c:v>
                </c:pt>
                <c:pt idx="84">
                  <c:v>6.4399961943893858E-2</c:v>
                </c:pt>
                <c:pt idx="85">
                  <c:v>6.4399961947506454E-2</c:v>
                </c:pt>
                <c:pt idx="86">
                  <c:v>6.4399961970274991E-2</c:v>
                </c:pt>
                <c:pt idx="87">
                  <c:v>6.4399961974148046E-2</c:v>
                </c:pt>
                <c:pt idx="88">
                  <c:v>6.4399961978647183E-2</c:v>
                </c:pt>
                <c:pt idx="89">
                  <c:v>6.439998158075555E-2</c:v>
                </c:pt>
                <c:pt idx="90">
                  <c:v>6.4399961984610662E-2</c:v>
                </c:pt>
                <c:pt idx="91">
                  <c:v>6.4399961963652969E-2</c:v>
                </c:pt>
                <c:pt idx="92">
                  <c:v>6.4399961963456695E-2</c:v>
                </c:pt>
                <c:pt idx="93">
                  <c:v>6.4399961960810409E-2</c:v>
                </c:pt>
                <c:pt idx="94">
                  <c:v>6.4399936747208592E-2</c:v>
                </c:pt>
                <c:pt idx="95">
                  <c:v>6.4399936716921291E-2</c:v>
                </c:pt>
                <c:pt idx="96">
                  <c:v>6.4399936714300651E-2</c:v>
                </c:pt>
                <c:pt idx="97">
                  <c:v>6.4399936697724036E-2</c:v>
                </c:pt>
                <c:pt idx="98">
                  <c:v>6.4399936707556449E-2</c:v>
                </c:pt>
                <c:pt idx="99">
                  <c:v>6.4399936715627784E-2</c:v>
                </c:pt>
                <c:pt idx="100">
                  <c:v>6.4399936725395193E-2</c:v>
                </c:pt>
                <c:pt idx="101">
                  <c:v>6.4399961957392268E-2</c:v>
                </c:pt>
                <c:pt idx="102">
                  <c:v>6.4399961945807091E-2</c:v>
                </c:pt>
                <c:pt idx="103">
                  <c:v>6.4399961963272745E-2</c:v>
                </c:pt>
                <c:pt idx="104">
                  <c:v>6.4399961974876407E-2</c:v>
                </c:pt>
                <c:pt idx="105">
                  <c:v>6.439996196217658E-2</c:v>
                </c:pt>
                <c:pt idx="106">
                  <c:v>6.4399961957824714E-2</c:v>
                </c:pt>
                <c:pt idx="107">
                  <c:v>6.4399961955089818E-2</c:v>
                </c:pt>
                <c:pt idx="108">
                  <c:v>6.4399961943860135E-2</c:v>
                </c:pt>
                <c:pt idx="109">
                  <c:v>6.4399961960508109E-2</c:v>
                </c:pt>
                <c:pt idx="110">
                  <c:v>6.4399961982194373E-2</c:v>
                </c:pt>
                <c:pt idx="111">
                  <c:v>6.4399961972780459E-2</c:v>
                </c:pt>
                <c:pt idx="112">
                  <c:v>6.4399961967857411E-2</c:v>
                </c:pt>
                <c:pt idx="113">
                  <c:v>6.439996197562646E-2</c:v>
                </c:pt>
                <c:pt idx="114">
                  <c:v>6.4399961974046543E-2</c:v>
                </c:pt>
                <c:pt idx="115">
                  <c:v>6.4399961967975622E-2</c:v>
                </c:pt>
                <c:pt idx="116">
                  <c:v>6.4399961965391939E-2</c:v>
                </c:pt>
                <c:pt idx="117">
                  <c:v>6.4399961961442764E-2</c:v>
                </c:pt>
                <c:pt idx="118">
                  <c:v>6.439993674118108E-2</c:v>
                </c:pt>
                <c:pt idx="119">
                  <c:v>6.4399936737488075E-2</c:v>
                </c:pt>
                <c:pt idx="120">
                  <c:v>6.4399936731838026E-2</c:v>
                </c:pt>
                <c:pt idx="121">
                  <c:v>6.4399936707029509E-2</c:v>
                </c:pt>
                <c:pt idx="122">
                  <c:v>6.4399936696384247E-2</c:v>
                </c:pt>
                <c:pt idx="123">
                  <c:v>6.4399936727907101E-2</c:v>
                </c:pt>
                <c:pt idx="124">
                  <c:v>6.4399936732276425E-2</c:v>
                </c:pt>
                <c:pt idx="125">
                  <c:v>6.4399936732420629E-2</c:v>
                </c:pt>
                <c:pt idx="126">
                  <c:v>6.4399936702328534E-2</c:v>
                </c:pt>
                <c:pt idx="127">
                  <c:v>6.439996195214652E-2</c:v>
                </c:pt>
                <c:pt idx="128">
                  <c:v>6.4399961940566741E-2</c:v>
                </c:pt>
                <c:pt idx="129">
                  <c:v>6.4399936728860019E-2</c:v>
                </c:pt>
                <c:pt idx="130">
                  <c:v>6.4399936715271236E-2</c:v>
                </c:pt>
                <c:pt idx="131">
                  <c:v>6.4399937829910076E-2</c:v>
                </c:pt>
                <c:pt idx="132">
                  <c:v>6.4399936704141514E-2</c:v>
                </c:pt>
                <c:pt idx="133">
                  <c:v>6.4399961933269481E-2</c:v>
                </c:pt>
                <c:pt idx="134">
                  <c:v>6.4399961961693911E-2</c:v>
                </c:pt>
                <c:pt idx="135">
                  <c:v>6.4399962141994546E-2</c:v>
                </c:pt>
                <c:pt idx="136">
                  <c:v>6.4399957027097804E-2</c:v>
                </c:pt>
                <c:pt idx="137">
                  <c:v>6.4399945143650564E-2</c:v>
                </c:pt>
                <c:pt idx="138">
                  <c:v>6.4399936731426771E-2</c:v>
                </c:pt>
                <c:pt idx="139">
                  <c:v>6.4399936720005324E-2</c:v>
                </c:pt>
                <c:pt idx="140">
                  <c:v>6.4399940270843184E-2</c:v>
                </c:pt>
                <c:pt idx="141">
                  <c:v>6.4098245536591547E-2</c:v>
                </c:pt>
                <c:pt idx="142">
                  <c:v>6.4399936453022097E-2</c:v>
                </c:pt>
                <c:pt idx="143">
                  <c:v>6.4399936734554658E-2</c:v>
                </c:pt>
                <c:pt idx="144">
                  <c:v>6.4399936505732502E-2</c:v>
                </c:pt>
                <c:pt idx="145">
                  <c:v>6.4399937450855468E-2</c:v>
                </c:pt>
                <c:pt idx="146">
                  <c:v>6.4399937967463988E-2</c:v>
                </c:pt>
                <c:pt idx="147">
                  <c:v>6.4399783912180444E-2</c:v>
                </c:pt>
                <c:pt idx="148">
                  <c:v>6.4399936726888193E-2</c:v>
                </c:pt>
                <c:pt idx="149">
                  <c:v>6.4399936756275769E-2</c:v>
                </c:pt>
                <c:pt idx="150">
                  <c:v>6.4091670980959276E-2</c:v>
                </c:pt>
                <c:pt idx="151">
                  <c:v>6.4088409660736839E-2</c:v>
                </c:pt>
                <c:pt idx="152">
                  <c:v>6.4103545029377221E-2</c:v>
                </c:pt>
                <c:pt idx="153">
                  <c:v>6.4094880972590487E-2</c:v>
                </c:pt>
                <c:pt idx="154">
                  <c:v>6.3936161372673897E-2</c:v>
                </c:pt>
                <c:pt idx="155">
                  <c:v>6.41504021141025E-2</c:v>
                </c:pt>
                <c:pt idx="156">
                  <c:v>6.4150550565844761E-2</c:v>
                </c:pt>
                <c:pt idx="157">
                  <c:v>6.4151679845130996E-2</c:v>
                </c:pt>
                <c:pt idx="158">
                  <c:v>6.4399957755257808E-2</c:v>
                </c:pt>
                <c:pt idx="159">
                  <c:v>6.4399957752618822E-2</c:v>
                </c:pt>
                <c:pt idx="160">
                  <c:v>6.4399957752437467E-2</c:v>
                </c:pt>
                <c:pt idx="161">
                  <c:v>6.4399945110518206E-2</c:v>
                </c:pt>
                <c:pt idx="162">
                  <c:v>6.4399957318948473E-2</c:v>
                </c:pt>
                <c:pt idx="163">
                  <c:v>6.439995775414846E-2</c:v>
                </c:pt>
                <c:pt idx="164">
                  <c:v>6.4399945178064952E-2</c:v>
                </c:pt>
                <c:pt idx="165">
                  <c:v>6.4399961961346591E-2</c:v>
                </c:pt>
                <c:pt idx="166">
                  <c:v>6.4399936747966569E-2</c:v>
                </c:pt>
                <c:pt idx="167">
                  <c:v>6.4399936730238222E-2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D-4776-B055-CE0706657486}"/>
            </c:ext>
          </c:extLst>
        </c:ser>
        <c:ser>
          <c:idx val="0"/>
          <c:order val="1"/>
          <c:tx>
            <c:strRef>
              <c:f>plots!$W$152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70C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plots!$W$153:$W$320</c:f>
              <c:numCache>
                <c:formatCode>General</c:formatCode>
                <c:ptCount val="168"/>
                <c:pt idx="0">
                  <c:v>0.20547027773385021</c:v>
                </c:pt>
                <c:pt idx="1">
                  <c:v>0.20515027780582679</c:v>
                </c:pt>
                <c:pt idx="2">
                  <c:v>0.20672027775381721</c:v>
                </c:pt>
                <c:pt idx="3">
                  <c:v>0.2055802778306452</c:v>
                </c:pt>
                <c:pt idx="4">
                  <c:v>0.20503027773055779</c:v>
                </c:pt>
                <c:pt idx="5">
                  <c:v>0.2050402776985229</c:v>
                </c:pt>
                <c:pt idx="6">
                  <c:v>0.20555027750889321</c:v>
                </c:pt>
                <c:pt idx="7">
                  <c:v>0.24681027723917559</c:v>
                </c:pt>
                <c:pt idx="8">
                  <c:v>0.25136016072740119</c:v>
                </c:pt>
                <c:pt idx="9">
                  <c:v>0.24790016086080571</c:v>
                </c:pt>
                <c:pt idx="10">
                  <c:v>0.21495016084217089</c:v>
                </c:pt>
                <c:pt idx="11">
                  <c:v>0.20945016070933889</c:v>
                </c:pt>
                <c:pt idx="12">
                  <c:v>0.2092902770567516</c:v>
                </c:pt>
                <c:pt idx="13">
                  <c:v>0.21161027778290289</c:v>
                </c:pt>
                <c:pt idx="14">
                  <c:v>0.92099998081939138</c:v>
                </c:pt>
                <c:pt idx="15">
                  <c:v>1.262018956113059</c:v>
                </c:pt>
                <c:pt idx="16">
                  <c:v>1.480795426256869</c:v>
                </c:pt>
                <c:pt idx="17">
                  <c:v>1.6366672307871599</c:v>
                </c:pt>
                <c:pt idx="18">
                  <c:v>1.4159896114009249</c:v>
                </c:pt>
                <c:pt idx="19">
                  <c:v>1.0834107077045829</c:v>
                </c:pt>
                <c:pt idx="20">
                  <c:v>0.73759221248973483</c:v>
                </c:pt>
                <c:pt idx="21">
                  <c:v>0.48053660369632162</c:v>
                </c:pt>
                <c:pt idx="22">
                  <c:v>0.22171027632357099</c:v>
                </c:pt>
                <c:pt idx="23">
                  <c:v>0.20573027667433019</c:v>
                </c:pt>
                <c:pt idx="24">
                  <c:v>0.20334027668106711</c:v>
                </c:pt>
                <c:pt idx="25">
                  <c:v>0.20239027668955331</c:v>
                </c:pt>
                <c:pt idx="26">
                  <c:v>0.19928027665543999</c:v>
                </c:pt>
                <c:pt idx="27">
                  <c:v>0.199280276251036</c:v>
                </c:pt>
                <c:pt idx="28">
                  <c:v>0.44964513102839571</c:v>
                </c:pt>
                <c:pt idx="29">
                  <c:v>1.174103504065898</c:v>
                </c:pt>
                <c:pt idx="30">
                  <c:v>1.8415993516503091</c:v>
                </c:pt>
                <c:pt idx="31">
                  <c:v>1.4740792883955161</c:v>
                </c:pt>
                <c:pt idx="32">
                  <c:v>1.138051010316814</c:v>
                </c:pt>
                <c:pt idx="33">
                  <c:v>0.25580027001315447</c:v>
                </c:pt>
                <c:pt idx="34">
                  <c:v>0.26746027917587739</c:v>
                </c:pt>
                <c:pt idx="35">
                  <c:v>0.26319027846520032</c:v>
                </c:pt>
                <c:pt idx="36">
                  <c:v>0.26553027850572591</c:v>
                </c:pt>
                <c:pt idx="37">
                  <c:v>0.58453341334911435</c:v>
                </c:pt>
                <c:pt idx="38">
                  <c:v>1.6045423589258669</c:v>
                </c:pt>
                <c:pt idx="39">
                  <c:v>1.8549318181274279</c:v>
                </c:pt>
                <c:pt idx="40">
                  <c:v>2.098636318777042</c:v>
                </c:pt>
                <c:pt idx="41">
                  <c:v>2.0515423637584109</c:v>
                </c:pt>
                <c:pt idx="42">
                  <c:v>1.8244203762402971</c:v>
                </c:pt>
                <c:pt idx="43">
                  <c:v>1.3119976990913289</c:v>
                </c:pt>
                <c:pt idx="44">
                  <c:v>0.85312889950559367</c:v>
                </c:pt>
                <c:pt idx="45">
                  <c:v>0.62240871414227861</c:v>
                </c:pt>
                <c:pt idx="46">
                  <c:v>0.273623361684738</c:v>
                </c:pt>
                <c:pt idx="47">
                  <c:v>0.20874027880325249</c:v>
                </c:pt>
                <c:pt idx="48">
                  <c:v>0.20634027543778499</c:v>
                </c:pt>
                <c:pt idx="49">
                  <c:v>0.20151027527112869</c:v>
                </c:pt>
                <c:pt idx="50">
                  <c:v>0.19876027552556971</c:v>
                </c:pt>
                <c:pt idx="51">
                  <c:v>0.19884027642531471</c:v>
                </c:pt>
                <c:pt idx="52">
                  <c:v>0.48877562788189721</c:v>
                </c:pt>
                <c:pt idx="53">
                  <c:v>1.1396858940244541</c:v>
                </c:pt>
                <c:pt idx="54">
                  <c:v>1.46660860046598</c:v>
                </c:pt>
                <c:pt idx="55">
                  <c:v>1.2433797303627121</c:v>
                </c:pt>
                <c:pt idx="56">
                  <c:v>0.83637863640009713</c:v>
                </c:pt>
                <c:pt idx="57">
                  <c:v>0.35972679083401482</c:v>
                </c:pt>
                <c:pt idx="58">
                  <c:v>0.26873027934085258</c:v>
                </c:pt>
                <c:pt idx="59">
                  <c:v>0.24754027926327341</c:v>
                </c:pt>
                <c:pt idx="60">
                  <c:v>0.357071588416564</c:v>
                </c:pt>
                <c:pt idx="61">
                  <c:v>1.0851344357340531</c:v>
                </c:pt>
                <c:pt idx="62">
                  <c:v>1.7826062436650649</c:v>
                </c:pt>
                <c:pt idx="63">
                  <c:v>1.915605725901417</c:v>
                </c:pt>
                <c:pt idx="64">
                  <c:v>1.989957107825463</c:v>
                </c:pt>
                <c:pt idx="65">
                  <c:v>1.9583621096352379</c:v>
                </c:pt>
                <c:pt idx="66">
                  <c:v>1.749809627060813</c:v>
                </c:pt>
                <c:pt idx="67">
                  <c:v>1.5196859434463901</c:v>
                </c:pt>
                <c:pt idx="68">
                  <c:v>1.1373589250895411</c:v>
                </c:pt>
                <c:pt idx="69">
                  <c:v>0.96162640600270066</c:v>
                </c:pt>
                <c:pt idx="70">
                  <c:v>0.59983751832461341</c:v>
                </c:pt>
                <c:pt idx="71">
                  <c:v>0.2367402789533038</c:v>
                </c:pt>
                <c:pt idx="72">
                  <c:v>0.2335302763117367</c:v>
                </c:pt>
                <c:pt idx="73">
                  <c:v>0.22839027648526611</c:v>
                </c:pt>
                <c:pt idx="74">
                  <c:v>0.22485027646313721</c:v>
                </c:pt>
                <c:pt idx="75">
                  <c:v>0.22355027637943389</c:v>
                </c:pt>
                <c:pt idx="76">
                  <c:v>0.2335002792389631</c:v>
                </c:pt>
                <c:pt idx="77">
                  <c:v>1.1150273287749399</c:v>
                </c:pt>
                <c:pt idx="78">
                  <c:v>1.655693330378929</c:v>
                </c:pt>
                <c:pt idx="79">
                  <c:v>1.696067262141038</c:v>
                </c:pt>
                <c:pt idx="80">
                  <c:v>1.4797130347664471</c:v>
                </c:pt>
                <c:pt idx="81">
                  <c:v>0.98249182323165674</c:v>
                </c:pt>
                <c:pt idx="82">
                  <c:v>0.74149622756123135</c:v>
                </c:pt>
                <c:pt idx="83">
                  <c:v>0.58933429028573203</c:v>
                </c:pt>
                <c:pt idx="84">
                  <c:v>0.57597552704603094</c:v>
                </c:pt>
                <c:pt idx="85">
                  <c:v>0.74488040771538189</c:v>
                </c:pt>
                <c:pt idx="86">
                  <c:v>1.1626301031531689</c:v>
                </c:pt>
                <c:pt idx="87">
                  <c:v>1.3477401193437051</c:v>
                </c:pt>
                <c:pt idx="88">
                  <c:v>1.8059344538755491</c:v>
                </c:pt>
                <c:pt idx="89">
                  <c:v>1.890133715073232</c:v>
                </c:pt>
                <c:pt idx="90">
                  <c:v>1.743010839028764</c:v>
                </c:pt>
                <c:pt idx="91">
                  <c:v>1.0175805051699069</c:v>
                </c:pt>
                <c:pt idx="92">
                  <c:v>0.48591032385762062</c:v>
                </c:pt>
                <c:pt idx="93">
                  <c:v>0.37684450930498992</c:v>
                </c:pt>
                <c:pt idx="94">
                  <c:v>0.23199027599293759</c:v>
                </c:pt>
                <c:pt idx="95">
                  <c:v>0.22845027628021011</c:v>
                </c:pt>
                <c:pt idx="96">
                  <c:v>0.22338027687767059</c:v>
                </c:pt>
                <c:pt idx="97">
                  <c:v>0.21871027717154651</c:v>
                </c:pt>
                <c:pt idx="98">
                  <c:v>0.2183402773166867</c:v>
                </c:pt>
                <c:pt idx="99">
                  <c:v>0.2193702774454554</c:v>
                </c:pt>
                <c:pt idx="100">
                  <c:v>0.2215802771643039</c:v>
                </c:pt>
                <c:pt idx="101">
                  <c:v>0.60579671279428016</c:v>
                </c:pt>
                <c:pt idx="102">
                  <c:v>1.1720794164975521</c:v>
                </c:pt>
                <c:pt idx="103">
                  <c:v>1.4082932772353429</c:v>
                </c:pt>
                <c:pt idx="104">
                  <c:v>1.4752185375015381</c:v>
                </c:pt>
                <c:pt idx="105">
                  <c:v>1.2319163777710309</c:v>
                </c:pt>
                <c:pt idx="106">
                  <c:v>0.92779061334945245</c:v>
                </c:pt>
                <c:pt idx="107">
                  <c:v>1.0773354200943881</c:v>
                </c:pt>
                <c:pt idx="108">
                  <c:v>1.05484610318672</c:v>
                </c:pt>
                <c:pt idx="109">
                  <c:v>1.2104943197111731</c:v>
                </c:pt>
                <c:pt idx="110">
                  <c:v>1.5516465736884939</c:v>
                </c:pt>
                <c:pt idx="111">
                  <c:v>1.4318953536804011</c:v>
                </c:pt>
                <c:pt idx="112">
                  <c:v>1.113896743950421</c:v>
                </c:pt>
                <c:pt idx="113">
                  <c:v>1.252956633769585</c:v>
                </c:pt>
                <c:pt idx="114">
                  <c:v>1.1229544030695651</c:v>
                </c:pt>
                <c:pt idx="115">
                  <c:v>0.86902036928130155</c:v>
                </c:pt>
                <c:pt idx="116">
                  <c:v>0.45088615712571289</c:v>
                </c:pt>
                <c:pt idx="117">
                  <c:v>0.31650172297905682</c:v>
                </c:pt>
                <c:pt idx="118">
                  <c:v>0.2107302764368191</c:v>
                </c:pt>
                <c:pt idx="119">
                  <c:v>0.1932202764641287</c:v>
                </c:pt>
                <c:pt idx="120">
                  <c:v>0.19103027682166629</c:v>
                </c:pt>
                <c:pt idx="121">
                  <c:v>0.19463027662921051</c:v>
                </c:pt>
                <c:pt idx="122">
                  <c:v>0.19752027628936611</c:v>
                </c:pt>
                <c:pt idx="123">
                  <c:v>0.1982302771459295</c:v>
                </c:pt>
                <c:pt idx="124">
                  <c:v>0.19816027706826689</c:v>
                </c:pt>
                <c:pt idx="125">
                  <c:v>0.20894027705961141</c:v>
                </c:pt>
                <c:pt idx="126">
                  <c:v>0.2491002781065127</c:v>
                </c:pt>
                <c:pt idx="127">
                  <c:v>0.26646949354229482</c:v>
                </c:pt>
                <c:pt idx="128">
                  <c:v>0.41876446210814289</c:v>
                </c:pt>
                <c:pt idx="129">
                  <c:v>0.27745027787545629</c:v>
                </c:pt>
                <c:pt idx="130">
                  <c:v>0.27615027782842633</c:v>
                </c:pt>
                <c:pt idx="131">
                  <c:v>0.26369027777777881</c:v>
                </c:pt>
                <c:pt idx="132">
                  <c:v>0.26443027766762062</c:v>
                </c:pt>
                <c:pt idx="133">
                  <c:v>0.28091172402161307</c:v>
                </c:pt>
                <c:pt idx="134">
                  <c:v>0.36028249371422882</c:v>
                </c:pt>
                <c:pt idx="135">
                  <c:v>0.49965658236250232</c:v>
                </c:pt>
                <c:pt idx="136">
                  <c:v>0.66210892068614813</c:v>
                </c:pt>
                <c:pt idx="137">
                  <c:v>0.36780393477390227</c:v>
                </c:pt>
                <c:pt idx="138">
                  <c:v>0.25776027585644279</c:v>
                </c:pt>
                <c:pt idx="139">
                  <c:v>0.24489027606753269</c:v>
                </c:pt>
                <c:pt idx="140">
                  <c:v>0.2031902763120477</c:v>
                </c:pt>
                <c:pt idx="141">
                  <c:v>0.18823027647259169</c:v>
                </c:pt>
                <c:pt idx="142">
                  <c:v>0.1824602760551037</c:v>
                </c:pt>
                <c:pt idx="143">
                  <c:v>0.1479202764939819</c:v>
                </c:pt>
                <c:pt idx="144">
                  <c:v>0.1494602765960634</c:v>
                </c:pt>
                <c:pt idx="145">
                  <c:v>0.15295027589771029</c:v>
                </c:pt>
                <c:pt idx="146">
                  <c:v>0.15189027606718181</c:v>
                </c:pt>
                <c:pt idx="147">
                  <c:v>0.1465502764565183</c:v>
                </c:pt>
                <c:pt idx="148">
                  <c:v>0.1460902765073494</c:v>
                </c:pt>
                <c:pt idx="149">
                  <c:v>0.20990027689238161</c:v>
                </c:pt>
                <c:pt idx="150">
                  <c:v>0.23472027712978369</c:v>
                </c:pt>
                <c:pt idx="151">
                  <c:v>0.2341502766065382</c:v>
                </c:pt>
                <c:pt idx="152">
                  <c:v>0.23797025744138181</c:v>
                </c:pt>
                <c:pt idx="153">
                  <c:v>0.24685025734598459</c:v>
                </c:pt>
                <c:pt idx="154">
                  <c:v>0.24831025736668491</c:v>
                </c:pt>
                <c:pt idx="155">
                  <c:v>0.24949027468730911</c:v>
                </c:pt>
                <c:pt idx="156">
                  <c:v>0.30251190892809482</c:v>
                </c:pt>
                <c:pt idx="157">
                  <c:v>0.58792556548468922</c:v>
                </c:pt>
                <c:pt idx="158">
                  <c:v>1.0742431746904031</c:v>
                </c:pt>
                <c:pt idx="159">
                  <c:v>1.1014370871633861</c:v>
                </c:pt>
                <c:pt idx="160">
                  <c:v>1.113533937927873</c:v>
                </c:pt>
                <c:pt idx="161">
                  <c:v>0.95241667464524038</c:v>
                </c:pt>
                <c:pt idx="162">
                  <c:v>0.80867609189888057</c:v>
                </c:pt>
                <c:pt idx="163">
                  <c:v>0.70415427390578833</c:v>
                </c:pt>
                <c:pt idx="164">
                  <c:v>0.452138585317298</c:v>
                </c:pt>
                <c:pt idx="165">
                  <c:v>0.28077425047262011</c:v>
                </c:pt>
                <c:pt idx="166">
                  <c:v>0.2432602759961757</c:v>
                </c:pt>
                <c:pt idx="167">
                  <c:v>0.1980402762114773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D-4776-B055-CE0706657486}"/>
            </c:ext>
          </c:extLst>
        </c:ser>
        <c:ser>
          <c:idx val="2"/>
          <c:order val="2"/>
          <c:tx>
            <c:strRef>
              <c:f>plots!$Y$152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plots!$Y$153:$Y$320</c:f>
              <c:numCache>
                <c:formatCode>General</c:formatCode>
                <c:ptCount val="168"/>
                <c:pt idx="0">
                  <c:v>0.1546817880434099</c:v>
                </c:pt>
                <c:pt idx="1">
                  <c:v>0.16363071466266449</c:v>
                </c:pt>
                <c:pt idx="2">
                  <c:v>0.17904094404068319</c:v>
                </c:pt>
                <c:pt idx="3">
                  <c:v>0.20101179529891511</c:v>
                </c:pt>
                <c:pt idx="4">
                  <c:v>0.23812688253818351</c:v>
                </c:pt>
                <c:pt idx="5">
                  <c:v>0.2650095822480949</c:v>
                </c:pt>
                <c:pt idx="6">
                  <c:v>0.27693421588505751</c:v>
                </c:pt>
                <c:pt idx="7">
                  <c:v>0.23543599085794009</c:v>
                </c:pt>
                <c:pt idx="8">
                  <c:v>1.761666979806124E-2</c:v>
                </c:pt>
                <c:pt idx="9">
                  <c:v>1.2470072326821411E-2</c:v>
                </c:pt>
                <c:pt idx="10">
                  <c:v>1.1026928787334011E-2</c:v>
                </c:pt>
                <c:pt idx="11">
                  <c:v>1.207541536837933E-2</c:v>
                </c:pt>
                <c:pt idx="12">
                  <c:v>0.130401052361239</c:v>
                </c:pt>
                <c:pt idx="13">
                  <c:v>0.12840372673841721</c:v>
                </c:pt>
                <c:pt idx="14">
                  <c:v>0.108074669563036</c:v>
                </c:pt>
                <c:pt idx="15">
                  <c:v>0.10001467486833231</c:v>
                </c:pt>
                <c:pt idx="16">
                  <c:v>9.9880782973205004E-2</c:v>
                </c:pt>
                <c:pt idx="17">
                  <c:v>0.1034447929394619</c:v>
                </c:pt>
                <c:pt idx="18">
                  <c:v>0.1108159743960687</c:v>
                </c:pt>
                <c:pt idx="19">
                  <c:v>0.12201911506916099</c:v>
                </c:pt>
                <c:pt idx="20">
                  <c:v>0.1232902340976587</c:v>
                </c:pt>
                <c:pt idx="21">
                  <c:v>0.13162732967190879</c:v>
                </c:pt>
                <c:pt idx="22">
                  <c:v>0.1439401428812464</c:v>
                </c:pt>
                <c:pt idx="23">
                  <c:v>0.15536685424105509</c:v>
                </c:pt>
                <c:pt idx="24">
                  <c:v>0.16481371924934551</c:v>
                </c:pt>
                <c:pt idx="25">
                  <c:v>0.17406259746228361</c:v>
                </c:pt>
                <c:pt idx="26">
                  <c:v>0.18311340775985449</c:v>
                </c:pt>
                <c:pt idx="27">
                  <c:v>0.18396112240783441</c:v>
                </c:pt>
                <c:pt idx="28">
                  <c:v>0.1826728973143176</c:v>
                </c:pt>
                <c:pt idx="29">
                  <c:v>0.17911081261872111</c:v>
                </c:pt>
                <c:pt idx="30">
                  <c:v>0.18469565524227899</c:v>
                </c:pt>
                <c:pt idx="31">
                  <c:v>0.2011542996664652</c:v>
                </c:pt>
                <c:pt idx="32">
                  <c:v>0.19145046013342831</c:v>
                </c:pt>
                <c:pt idx="33">
                  <c:v>0.1584730884395445</c:v>
                </c:pt>
                <c:pt idx="34">
                  <c:v>0.13336044260102689</c:v>
                </c:pt>
                <c:pt idx="35">
                  <c:v>0.14200935995367511</c:v>
                </c:pt>
                <c:pt idx="36">
                  <c:v>0.1576745394341712</c:v>
                </c:pt>
                <c:pt idx="37">
                  <c:v>0.14161665002784471</c:v>
                </c:pt>
                <c:pt idx="38">
                  <c:v>0.12559656382266049</c:v>
                </c:pt>
                <c:pt idx="39">
                  <c:v>0.1064745964408714</c:v>
                </c:pt>
                <c:pt idx="40">
                  <c:v>9.5852624141627832E-2</c:v>
                </c:pt>
                <c:pt idx="41">
                  <c:v>8.567952518602398E-2</c:v>
                </c:pt>
                <c:pt idx="42">
                  <c:v>8.3394724612845778E-2</c:v>
                </c:pt>
                <c:pt idx="43">
                  <c:v>8.3094743298382359E-2</c:v>
                </c:pt>
                <c:pt idx="44">
                  <c:v>9.5814769371549369E-2</c:v>
                </c:pt>
                <c:pt idx="45">
                  <c:v>0.11121788695299641</c:v>
                </c:pt>
                <c:pt idx="46">
                  <c:v>0.12460390488819539</c:v>
                </c:pt>
                <c:pt idx="47">
                  <c:v>0.1337507714199847</c:v>
                </c:pt>
                <c:pt idx="48">
                  <c:v>0.1417878412269982</c:v>
                </c:pt>
                <c:pt idx="49">
                  <c:v>0.1523027590388509</c:v>
                </c:pt>
                <c:pt idx="50">
                  <c:v>0.1562144912397688</c:v>
                </c:pt>
                <c:pt idx="51">
                  <c:v>0.1486386496378517</c:v>
                </c:pt>
                <c:pt idx="52">
                  <c:v>0.1516865111865166</c:v>
                </c:pt>
                <c:pt idx="53">
                  <c:v>0.15655753064073921</c:v>
                </c:pt>
                <c:pt idx="54">
                  <c:v>0.14978643605736541</c:v>
                </c:pt>
                <c:pt idx="55">
                  <c:v>0.14125124642219719</c:v>
                </c:pt>
                <c:pt idx="56">
                  <c:v>0.1187234873798888</c:v>
                </c:pt>
                <c:pt idx="57">
                  <c:v>8.7312786637838327E-2</c:v>
                </c:pt>
                <c:pt idx="58">
                  <c:v>7.3026824594109752E-2</c:v>
                </c:pt>
                <c:pt idx="59">
                  <c:v>8.5848749090971566E-2</c:v>
                </c:pt>
                <c:pt idx="60">
                  <c:v>0.1036375773778573</c:v>
                </c:pt>
                <c:pt idx="61">
                  <c:v>9.8701509713444213E-2</c:v>
                </c:pt>
                <c:pt idx="62">
                  <c:v>8.8481575438196125E-2</c:v>
                </c:pt>
                <c:pt idx="63">
                  <c:v>7.1993546353949875E-2</c:v>
                </c:pt>
                <c:pt idx="64">
                  <c:v>6.5995434261924238E-2</c:v>
                </c:pt>
                <c:pt idx="65">
                  <c:v>7.5083059198364818E-2</c:v>
                </c:pt>
                <c:pt idx="66">
                  <c:v>9.3778819347983752E-2</c:v>
                </c:pt>
                <c:pt idx="67">
                  <c:v>0.1148307355506152</c:v>
                </c:pt>
                <c:pt idx="68">
                  <c:v>0.122267887415378</c:v>
                </c:pt>
                <c:pt idx="69">
                  <c:v>0.13055078869398851</c:v>
                </c:pt>
                <c:pt idx="70">
                  <c:v>0.1324879152426833</c:v>
                </c:pt>
                <c:pt idx="71">
                  <c:v>0.1373760414988916</c:v>
                </c:pt>
                <c:pt idx="72">
                  <c:v>0.1411492338754928</c:v>
                </c:pt>
                <c:pt idx="73">
                  <c:v>0.16164437169279519</c:v>
                </c:pt>
                <c:pt idx="74">
                  <c:v>0.1898765427062194</c:v>
                </c:pt>
                <c:pt idx="75">
                  <c:v>0.21119395778111669</c:v>
                </c:pt>
                <c:pt idx="76">
                  <c:v>0.2465857122607773</c:v>
                </c:pt>
                <c:pt idx="77">
                  <c:v>0.26623324349974259</c:v>
                </c:pt>
                <c:pt idx="78">
                  <c:v>0.25869621029519663</c:v>
                </c:pt>
                <c:pt idx="79">
                  <c:v>0.26000519527586341</c:v>
                </c:pt>
                <c:pt idx="80">
                  <c:v>0.21899877637613779</c:v>
                </c:pt>
                <c:pt idx="81">
                  <c:v>0.17341848900983811</c:v>
                </c:pt>
                <c:pt idx="82">
                  <c:v>0.1540371032781927</c:v>
                </c:pt>
                <c:pt idx="83">
                  <c:v>0.1496640651080591</c:v>
                </c:pt>
                <c:pt idx="84">
                  <c:v>0.15720185570767869</c:v>
                </c:pt>
                <c:pt idx="85">
                  <c:v>0.15036140297384359</c:v>
                </c:pt>
                <c:pt idx="86">
                  <c:v>0.20725529103092141</c:v>
                </c:pt>
                <c:pt idx="87">
                  <c:v>0.23046586412210521</c:v>
                </c:pt>
                <c:pt idx="88">
                  <c:v>0.2058069594098377</c:v>
                </c:pt>
                <c:pt idx="89">
                  <c:v>0.17429914232006491</c:v>
                </c:pt>
                <c:pt idx="90">
                  <c:v>0.13687019215244181</c:v>
                </c:pt>
                <c:pt idx="91">
                  <c:v>0.1050503607197342</c:v>
                </c:pt>
                <c:pt idx="92">
                  <c:v>8.4055250641672533E-2</c:v>
                </c:pt>
                <c:pt idx="93">
                  <c:v>8.4919285568874792E-2</c:v>
                </c:pt>
                <c:pt idx="94">
                  <c:v>9.6866052909889325E-2</c:v>
                </c:pt>
                <c:pt idx="95">
                  <c:v>9.9107816572962082E-2</c:v>
                </c:pt>
                <c:pt idx="96">
                  <c:v>0.11227293970697121</c:v>
                </c:pt>
                <c:pt idx="97">
                  <c:v>0.13373273009392631</c:v>
                </c:pt>
                <c:pt idx="98">
                  <c:v>0.15113054173282031</c:v>
                </c:pt>
                <c:pt idx="99">
                  <c:v>0.17030868894908421</c:v>
                </c:pt>
                <c:pt idx="100">
                  <c:v>0.2324182070628554</c:v>
                </c:pt>
                <c:pt idx="101">
                  <c:v>0.28682979606135589</c:v>
                </c:pt>
                <c:pt idx="102">
                  <c:v>0.27577163756963391</c:v>
                </c:pt>
                <c:pt idx="103">
                  <c:v>0.23337221668198441</c:v>
                </c:pt>
                <c:pt idx="104">
                  <c:v>0.18243963841929459</c:v>
                </c:pt>
                <c:pt idx="105">
                  <c:v>0.178978342501562</c:v>
                </c:pt>
                <c:pt idx="106">
                  <c:v>0.20470339901588711</c:v>
                </c:pt>
                <c:pt idx="107">
                  <c:v>0.25835429166631257</c:v>
                </c:pt>
                <c:pt idx="108">
                  <c:v>0.30205553852888289</c:v>
                </c:pt>
                <c:pt idx="109">
                  <c:v>0.34026291988287982</c:v>
                </c:pt>
                <c:pt idx="110">
                  <c:v>0.38163155158025308</c:v>
                </c:pt>
                <c:pt idx="111">
                  <c:v>0.37483702051856349</c:v>
                </c:pt>
                <c:pt idx="112">
                  <c:v>0.39596359420661642</c:v>
                </c:pt>
                <c:pt idx="113">
                  <c:v>0.40992079721897201</c:v>
                </c:pt>
                <c:pt idx="114">
                  <c:v>0.42602329273946421</c:v>
                </c:pt>
                <c:pt idx="115">
                  <c:v>0.40645184039704091</c:v>
                </c:pt>
                <c:pt idx="116">
                  <c:v>0.38995141612237849</c:v>
                </c:pt>
                <c:pt idx="117">
                  <c:v>0.3646630220725125</c:v>
                </c:pt>
                <c:pt idx="118">
                  <c:v>0.33455689045121689</c:v>
                </c:pt>
                <c:pt idx="119">
                  <c:v>0.39521215043208657</c:v>
                </c:pt>
                <c:pt idx="120">
                  <c:v>0.51205982823760854</c:v>
                </c:pt>
                <c:pt idx="121">
                  <c:v>0.53172740055730372</c:v>
                </c:pt>
                <c:pt idx="122">
                  <c:v>0.45104379748437778</c:v>
                </c:pt>
                <c:pt idx="123">
                  <c:v>0.39597931273353182</c:v>
                </c:pt>
                <c:pt idx="124">
                  <c:v>0.41209919464358591</c:v>
                </c:pt>
                <c:pt idx="125">
                  <c:v>0.47712296905083701</c:v>
                </c:pt>
                <c:pt idx="126">
                  <c:v>0.56275968905300533</c:v>
                </c:pt>
                <c:pt idx="127">
                  <c:v>0.60645927710921355</c:v>
                </c:pt>
                <c:pt idx="128">
                  <c:v>0.616840432552624</c:v>
                </c:pt>
                <c:pt idx="129">
                  <c:v>0.5826166746517174</c:v>
                </c:pt>
                <c:pt idx="130">
                  <c:v>0.58810499044648179</c:v>
                </c:pt>
                <c:pt idx="131">
                  <c:v>0.66745731454623614</c:v>
                </c:pt>
                <c:pt idx="132">
                  <c:v>0.66806712144698599</c:v>
                </c:pt>
                <c:pt idx="133">
                  <c:v>0.56472880367747824</c:v>
                </c:pt>
                <c:pt idx="134">
                  <c:v>0.62968717725032242</c:v>
                </c:pt>
                <c:pt idx="135">
                  <c:v>0.68246676521779126</c:v>
                </c:pt>
                <c:pt idx="136">
                  <c:v>0.6961124007888938</c:v>
                </c:pt>
                <c:pt idx="137">
                  <c:v>0.70356599385468943</c:v>
                </c:pt>
                <c:pt idx="138">
                  <c:v>0.74301356870143487</c:v>
                </c:pt>
                <c:pt idx="139">
                  <c:v>0.76838470775051393</c:v>
                </c:pt>
                <c:pt idx="140">
                  <c:v>0.80739019228757969</c:v>
                </c:pt>
                <c:pt idx="141">
                  <c:v>0.77534997724024823</c:v>
                </c:pt>
                <c:pt idx="142">
                  <c:v>0.82386655060213476</c:v>
                </c:pt>
                <c:pt idx="143">
                  <c:v>0.84101007462118116</c:v>
                </c:pt>
                <c:pt idx="144">
                  <c:v>0.85808561758648938</c:v>
                </c:pt>
                <c:pt idx="145">
                  <c:v>0.85770078660705762</c:v>
                </c:pt>
                <c:pt idx="146">
                  <c:v>0.84430149785202968</c:v>
                </c:pt>
                <c:pt idx="147">
                  <c:v>0.83262856972709676</c:v>
                </c:pt>
                <c:pt idx="148">
                  <c:v>0.8089427134324032</c:v>
                </c:pt>
                <c:pt idx="149">
                  <c:v>0.80136768711299389</c:v>
                </c:pt>
                <c:pt idx="150">
                  <c:v>0.65952344231888982</c:v>
                </c:pt>
                <c:pt idx="151">
                  <c:v>0.51000557617912556</c:v>
                </c:pt>
                <c:pt idx="152">
                  <c:v>0.43544530756327537</c:v>
                </c:pt>
                <c:pt idx="153">
                  <c:v>0.34850207889619778</c:v>
                </c:pt>
                <c:pt idx="154">
                  <c:v>0.30905630279008611</c:v>
                </c:pt>
                <c:pt idx="155">
                  <c:v>0.47006266413171871</c:v>
                </c:pt>
                <c:pt idx="156">
                  <c:v>0.62679928702756404</c:v>
                </c:pt>
                <c:pt idx="157">
                  <c:v>0.77795379498974671</c:v>
                </c:pt>
                <c:pt idx="158">
                  <c:v>0.84140072803720178</c:v>
                </c:pt>
                <c:pt idx="159">
                  <c:v>0.86474989010030778</c:v>
                </c:pt>
                <c:pt idx="160">
                  <c:v>0.86596164524627461</c:v>
                </c:pt>
                <c:pt idx="161">
                  <c:v>0.85586699215864437</c:v>
                </c:pt>
                <c:pt idx="162">
                  <c:v>0.83337974518277225</c:v>
                </c:pt>
                <c:pt idx="163">
                  <c:v>0.80204550316236434</c:v>
                </c:pt>
                <c:pt idx="164">
                  <c:v>0.74228806379641765</c:v>
                </c:pt>
                <c:pt idx="165">
                  <c:v>0.65831474976754378</c:v>
                </c:pt>
                <c:pt idx="166">
                  <c:v>0.57668262037629792</c:v>
                </c:pt>
                <c:pt idx="167">
                  <c:v>0.54644580021894917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D-4776-B055-CE0706657486}"/>
            </c:ext>
          </c:extLst>
        </c:ser>
        <c:ser>
          <c:idx val="3"/>
          <c:order val="3"/>
          <c:tx>
            <c:strRef>
              <c:f>plots!$Z$152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plots!$Z$153:$Z$320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0.45590801651572421</c:v>
                </c:pt>
                <c:pt idx="7">
                  <c:v>1.054135446529781</c:v>
                </c:pt>
                <c:pt idx="8">
                  <c:v>1.411565547652073</c:v>
                </c:pt>
                <c:pt idx="9">
                  <c:v>1.4122210091604639</c:v>
                </c:pt>
                <c:pt idx="10">
                  <c:v>1.4125094316440929</c:v>
                </c:pt>
                <c:pt idx="11">
                  <c:v>1.355941318462583</c:v>
                </c:pt>
                <c:pt idx="12">
                  <c:v>1.0529937211021041</c:v>
                </c:pt>
                <c:pt idx="13">
                  <c:v>0.5608062475251816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0.49889832196056849</c:v>
                </c:pt>
                <c:pt idx="31">
                  <c:v>1.0913573960844161</c:v>
                </c:pt>
                <c:pt idx="32">
                  <c:v>1.4585016183977739</c:v>
                </c:pt>
                <c:pt idx="33">
                  <c:v>1.6681271724557161</c:v>
                </c:pt>
                <c:pt idx="34">
                  <c:v>1.6903612112222881</c:v>
                </c:pt>
                <c:pt idx="35">
                  <c:v>1.540384552357378</c:v>
                </c:pt>
                <c:pt idx="36">
                  <c:v>1.2113720483445529</c:v>
                </c:pt>
                <c:pt idx="37">
                  <c:v>0.67843555048605197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0.52671599954447945</c:v>
                </c:pt>
                <c:pt idx="55">
                  <c:v>1.118777591197033</c:v>
                </c:pt>
                <c:pt idx="56">
                  <c:v>1.4873551916103891</c:v>
                </c:pt>
                <c:pt idx="57">
                  <c:v>1.687588408580694</c:v>
                </c:pt>
                <c:pt idx="58">
                  <c:v>1.710982216670363</c:v>
                </c:pt>
                <c:pt idx="59">
                  <c:v>1.5618292497579549</c:v>
                </c:pt>
                <c:pt idx="60">
                  <c:v>1.230992604812974</c:v>
                </c:pt>
                <c:pt idx="61">
                  <c:v>0.69141224457479811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0.1071958550649284</c:v>
                </c:pt>
                <c:pt idx="79">
                  <c:v>0.25160200553526868</c:v>
                </c:pt>
                <c:pt idx="80">
                  <c:v>0.34922854336675352</c:v>
                </c:pt>
                <c:pt idx="81">
                  <c:v>0.40233789769845352</c:v>
                </c:pt>
                <c:pt idx="82">
                  <c:v>0.38285737015592358</c:v>
                </c:pt>
                <c:pt idx="83">
                  <c:v>0.3043775085518271</c:v>
                </c:pt>
                <c:pt idx="84">
                  <c:v>0.26719660219589042</c:v>
                </c:pt>
                <c:pt idx="85">
                  <c:v>0.20259937806899561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0.19150741101068161</c:v>
                </c:pt>
                <c:pt idx="103">
                  <c:v>0.45414205985849437</c:v>
                </c:pt>
                <c:pt idx="104">
                  <c:v>0.52834859536081102</c:v>
                </c:pt>
                <c:pt idx="105">
                  <c:v>0.40951027158968778</c:v>
                </c:pt>
                <c:pt idx="106">
                  <c:v>0.30668796066605342</c:v>
                </c:pt>
                <c:pt idx="107">
                  <c:v>0.26746601048708679</c:v>
                </c:pt>
                <c:pt idx="108">
                  <c:v>0.17225996107260691</c:v>
                </c:pt>
                <c:pt idx="109">
                  <c:v>4.6387324423887773E-2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6.1951703038412097E-2</c:v>
                </c:pt>
                <c:pt idx="127">
                  <c:v>0.33035931763527798</c:v>
                </c:pt>
                <c:pt idx="128">
                  <c:v>0.59078378504115914</c:v>
                </c:pt>
                <c:pt idx="129">
                  <c:v>0.72376352564940694</c:v>
                </c:pt>
                <c:pt idx="130">
                  <c:v>0.81976036214284198</c:v>
                </c:pt>
                <c:pt idx="131">
                  <c:v>0.67509887473258601</c:v>
                </c:pt>
                <c:pt idx="132">
                  <c:v>0.55639281130444596</c:v>
                </c:pt>
                <c:pt idx="133">
                  <c:v>0.25645626438273472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0.41894449329898309</c:v>
                </c:pt>
                <c:pt idx="151">
                  <c:v>0.98983155390392064</c:v>
                </c:pt>
                <c:pt idx="152">
                  <c:v>1.36152459272855</c:v>
                </c:pt>
                <c:pt idx="153">
                  <c:v>1.5692199312205051</c:v>
                </c:pt>
                <c:pt idx="154">
                  <c:v>1.583123747222184</c:v>
                </c:pt>
                <c:pt idx="155">
                  <c:v>1.4007392789900419</c:v>
                </c:pt>
                <c:pt idx="156">
                  <c:v>1.053953421669916</c:v>
                </c:pt>
                <c:pt idx="157">
                  <c:v>0.52627309344112683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2D-4776-B055-CE0706657486}"/>
            </c:ext>
          </c:extLst>
        </c:ser>
        <c:ser>
          <c:idx val="1"/>
          <c:order val="4"/>
          <c:tx>
            <c:strRef>
              <c:f>plots!$X$152</c:f>
              <c:strCache>
                <c:ptCount val="1"/>
                <c:pt idx="0">
                  <c:v>Batteriespeicher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plots!$X$153:$X$320</c:f>
              <c:numCache>
                <c:formatCode>General</c:formatCode>
                <c:ptCount val="168"/>
                <c:pt idx="0">
                  <c:v>2.137626291934085E-7</c:v>
                </c:pt>
                <c:pt idx="1">
                  <c:v>2.1385607050061571E-7</c:v>
                </c:pt>
                <c:pt idx="2">
                  <c:v>2.1470486353410959E-7</c:v>
                </c:pt>
                <c:pt idx="3">
                  <c:v>2.1494968498769629E-7</c:v>
                </c:pt>
                <c:pt idx="4">
                  <c:v>2.146824912862155E-7</c:v>
                </c:pt>
                <c:pt idx="5">
                  <c:v>2.1369448860738949E-7</c:v>
                </c:pt>
                <c:pt idx="6">
                  <c:v>2.1388758207050449E-7</c:v>
                </c:pt>
                <c:pt idx="7">
                  <c:v>2.2217851938733739E-7</c:v>
                </c:pt>
                <c:pt idx="8">
                  <c:v>1.3333099137894889E-7</c:v>
                </c:pt>
                <c:pt idx="9">
                  <c:v>1.3351507336391631E-7</c:v>
                </c:pt>
                <c:pt idx="10">
                  <c:v>1.3313208911356759E-7</c:v>
                </c:pt>
                <c:pt idx="11">
                  <c:v>1.3286641673070591E-7</c:v>
                </c:pt>
                <c:pt idx="12">
                  <c:v>2.1691913994474949E-7</c:v>
                </c:pt>
                <c:pt idx="13">
                  <c:v>2.168738872657113E-7</c:v>
                </c:pt>
                <c:pt idx="14">
                  <c:v>2.8674195887957912E-7</c:v>
                </c:pt>
                <c:pt idx="15">
                  <c:v>2.9217890063317041E-7</c:v>
                </c:pt>
                <c:pt idx="16">
                  <c:v>2.8575857237904279E-7</c:v>
                </c:pt>
                <c:pt idx="17">
                  <c:v>2.8832931218290309E-7</c:v>
                </c:pt>
                <c:pt idx="18">
                  <c:v>2.8792374045320568E-7</c:v>
                </c:pt>
                <c:pt idx="19">
                  <c:v>2.861579908881028E-7</c:v>
                </c:pt>
                <c:pt idx="20">
                  <c:v>2.8755376606459659E-7</c:v>
                </c:pt>
                <c:pt idx="21">
                  <c:v>2.8844077123142242E-7</c:v>
                </c:pt>
                <c:pt idx="22">
                  <c:v>2.095667475291851E-7</c:v>
                </c:pt>
                <c:pt idx="23">
                  <c:v>2.0840573787486329E-7</c:v>
                </c:pt>
                <c:pt idx="24">
                  <c:v>2.0900733536256791E-7</c:v>
                </c:pt>
                <c:pt idx="25">
                  <c:v>2.1035810722474079E-7</c:v>
                </c:pt>
                <c:pt idx="26">
                  <c:v>2.1020029299746609E-7</c:v>
                </c:pt>
                <c:pt idx="27">
                  <c:v>2.0867983595197659E-7</c:v>
                </c:pt>
                <c:pt idx="28">
                  <c:v>2.8453574145700401E-7</c:v>
                </c:pt>
                <c:pt idx="29">
                  <c:v>2.7961107220932908E-7</c:v>
                </c:pt>
                <c:pt idx="30">
                  <c:v>2.8576149053830462E-7</c:v>
                </c:pt>
                <c:pt idx="31">
                  <c:v>2.9918448823199352E-7</c:v>
                </c:pt>
                <c:pt idx="32">
                  <c:v>3.0519154424548893E-7</c:v>
                </c:pt>
                <c:pt idx="33">
                  <c:v>2.1296835880784029E-7</c:v>
                </c:pt>
                <c:pt idx="34">
                  <c:v>2.193923043370766E-7</c:v>
                </c:pt>
                <c:pt idx="35">
                  <c:v>2.2053431226929229E-7</c:v>
                </c:pt>
                <c:pt idx="36">
                  <c:v>2.2036959275764319E-7</c:v>
                </c:pt>
                <c:pt idx="37">
                  <c:v>2.935970541033882E-7</c:v>
                </c:pt>
                <c:pt idx="38">
                  <c:v>2.7804597921996678E-7</c:v>
                </c:pt>
                <c:pt idx="39">
                  <c:v>2.8863223082876298E-7</c:v>
                </c:pt>
                <c:pt idx="40">
                  <c:v>2.9603372009710182E-7</c:v>
                </c:pt>
                <c:pt idx="41">
                  <c:v>2.9214924136792478E-7</c:v>
                </c:pt>
                <c:pt idx="42">
                  <c:v>2.7462676767036098E-7</c:v>
                </c:pt>
                <c:pt idx="43">
                  <c:v>2.7376022985533871E-7</c:v>
                </c:pt>
                <c:pt idx="44">
                  <c:v>2.7654322768773932E-7</c:v>
                </c:pt>
                <c:pt idx="45">
                  <c:v>2.7730321284780939E-7</c:v>
                </c:pt>
                <c:pt idx="46">
                  <c:v>2.7983737750848559E-7</c:v>
                </c:pt>
                <c:pt idx="47">
                  <c:v>2.050937578919867E-7</c:v>
                </c:pt>
                <c:pt idx="48">
                  <c:v>2.0353961670648651E-7</c:v>
                </c:pt>
                <c:pt idx="49">
                  <c:v>2.0352642463947181E-7</c:v>
                </c:pt>
                <c:pt idx="50">
                  <c:v>2.0263646361533659E-7</c:v>
                </c:pt>
                <c:pt idx="51">
                  <c:v>2.023424698553222E-7</c:v>
                </c:pt>
                <c:pt idx="52">
                  <c:v>2.7208829965974048E-7</c:v>
                </c:pt>
                <c:pt idx="53">
                  <c:v>2.6883263672070808E-7</c:v>
                </c:pt>
                <c:pt idx="54">
                  <c:v>2.7800930403699459E-7</c:v>
                </c:pt>
                <c:pt idx="55">
                  <c:v>2.8884052181144361E-7</c:v>
                </c:pt>
                <c:pt idx="56">
                  <c:v>2.965358737105835E-7</c:v>
                </c:pt>
                <c:pt idx="57">
                  <c:v>2.8834147020364571E-7</c:v>
                </c:pt>
                <c:pt idx="58">
                  <c:v>2.1734915983504729E-7</c:v>
                </c:pt>
                <c:pt idx="59">
                  <c:v>2.1865982539547169E-7</c:v>
                </c:pt>
                <c:pt idx="60">
                  <c:v>2.9661019815627582E-7</c:v>
                </c:pt>
                <c:pt idx="61">
                  <c:v>2.864852109075875E-7</c:v>
                </c:pt>
                <c:pt idx="62">
                  <c:v>5.9563516761678988E-2</c:v>
                </c:pt>
                <c:pt idx="63">
                  <c:v>2.7318543903996312E-7</c:v>
                </c:pt>
                <c:pt idx="64">
                  <c:v>2.7617191203477771E-7</c:v>
                </c:pt>
                <c:pt idx="65">
                  <c:v>6.4088072059592688E-2</c:v>
                </c:pt>
                <c:pt idx="66">
                  <c:v>0.15778289240589261</c:v>
                </c:pt>
                <c:pt idx="67">
                  <c:v>2.9280556077431731E-7</c:v>
                </c:pt>
                <c:pt idx="68">
                  <c:v>2.769745092409755E-7</c:v>
                </c:pt>
                <c:pt idx="69">
                  <c:v>2.7447959694307671E-7</c:v>
                </c:pt>
                <c:pt idx="70">
                  <c:v>2.729978241163708E-7</c:v>
                </c:pt>
                <c:pt idx="71">
                  <c:v>2.007418950864705E-7</c:v>
                </c:pt>
                <c:pt idx="72">
                  <c:v>2.0154947626293229E-7</c:v>
                </c:pt>
                <c:pt idx="73">
                  <c:v>2.0454405109551131E-7</c:v>
                </c:pt>
                <c:pt idx="74">
                  <c:v>2.0761352712959731E-7</c:v>
                </c:pt>
                <c:pt idx="75">
                  <c:v>2.0842811196361181E-7</c:v>
                </c:pt>
                <c:pt idx="76">
                  <c:v>2.0838131540545021E-7</c:v>
                </c:pt>
                <c:pt idx="77">
                  <c:v>2.8126315245286211E-7</c:v>
                </c:pt>
                <c:pt idx="78">
                  <c:v>2.6434106091784562E-7</c:v>
                </c:pt>
                <c:pt idx="79">
                  <c:v>2.8583758806775957E-7</c:v>
                </c:pt>
                <c:pt idx="80">
                  <c:v>2.8889226230155161E-7</c:v>
                </c:pt>
                <c:pt idx="81">
                  <c:v>2.9130382254859933E-7</c:v>
                </c:pt>
                <c:pt idx="82">
                  <c:v>2.9179008962175172E-7</c:v>
                </c:pt>
                <c:pt idx="83">
                  <c:v>2.8954887428204909E-7</c:v>
                </c:pt>
                <c:pt idx="84">
                  <c:v>2.8280167632640548E-7</c:v>
                </c:pt>
                <c:pt idx="85">
                  <c:v>2.7563730261260938E-7</c:v>
                </c:pt>
                <c:pt idx="86">
                  <c:v>2.9201661774118739E-7</c:v>
                </c:pt>
                <c:pt idx="87">
                  <c:v>2.9735942679266481E-7</c:v>
                </c:pt>
                <c:pt idx="88">
                  <c:v>2.9532652652588992E-7</c:v>
                </c:pt>
                <c:pt idx="89">
                  <c:v>8.0646505994093676E-2</c:v>
                </c:pt>
                <c:pt idx="90">
                  <c:v>2.934811866361863E-7</c:v>
                </c:pt>
                <c:pt idx="91">
                  <c:v>2.8411973778015422E-7</c:v>
                </c:pt>
                <c:pt idx="92">
                  <c:v>2.8098706757580731E-7</c:v>
                </c:pt>
                <c:pt idx="93">
                  <c:v>2.8082772840531328E-7</c:v>
                </c:pt>
                <c:pt idx="94">
                  <c:v>2.0493452000919119E-7</c:v>
                </c:pt>
                <c:pt idx="95">
                  <c:v>2.0618913131784879E-7</c:v>
                </c:pt>
                <c:pt idx="96">
                  <c:v>2.0831570166905229E-7</c:v>
                </c:pt>
                <c:pt idx="97">
                  <c:v>2.0890687100032141E-7</c:v>
                </c:pt>
                <c:pt idx="98">
                  <c:v>2.0576895845441081E-7</c:v>
                </c:pt>
                <c:pt idx="99">
                  <c:v>2.0701557195982741E-7</c:v>
                </c:pt>
                <c:pt idx="100">
                  <c:v>2.0833478456822499E-7</c:v>
                </c:pt>
                <c:pt idx="101">
                  <c:v>2.861181434325682E-7</c:v>
                </c:pt>
                <c:pt idx="102">
                  <c:v>2.8494944405629838E-7</c:v>
                </c:pt>
                <c:pt idx="103">
                  <c:v>2.9437290353864959E-7</c:v>
                </c:pt>
                <c:pt idx="104">
                  <c:v>2.9982779942492828E-7</c:v>
                </c:pt>
                <c:pt idx="105">
                  <c:v>2.9375282623214148E-7</c:v>
                </c:pt>
                <c:pt idx="106">
                  <c:v>2.9404620793750122E-7</c:v>
                </c:pt>
                <c:pt idx="107">
                  <c:v>2.903344157556706E-7</c:v>
                </c:pt>
                <c:pt idx="108">
                  <c:v>2.8138221345767729E-7</c:v>
                </c:pt>
                <c:pt idx="109">
                  <c:v>2.5723871751966022E-7</c:v>
                </c:pt>
                <c:pt idx="110">
                  <c:v>3.0729934354259798E-7</c:v>
                </c:pt>
                <c:pt idx="111">
                  <c:v>3.0497130338629549E-7</c:v>
                </c:pt>
                <c:pt idx="112">
                  <c:v>3.0518578786937832E-7</c:v>
                </c:pt>
                <c:pt idx="113">
                  <c:v>3.0614069350543238E-7</c:v>
                </c:pt>
                <c:pt idx="114">
                  <c:v>3.0622332970536981E-7</c:v>
                </c:pt>
                <c:pt idx="115">
                  <c:v>3.0441542127105751E-7</c:v>
                </c:pt>
                <c:pt idx="116">
                  <c:v>3.044947629624385E-7</c:v>
                </c:pt>
                <c:pt idx="117">
                  <c:v>3.049374421594132E-7</c:v>
                </c:pt>
                <c:pt idx="118">
                  <c:v>2.1586423930784499E-7</c:v>
                </c:pt>
                <c:pt idx="119">
                  <c:v>2.1449947849179041E-7</c:v>
                </c:pt>
                <c:pt idx="120">
                  <c:v>2.184886014040061E-7</c:v>
                </c:pt>
                <c:pt idx="121">
                  <c:v>2.208812107834766E-7</c:v>
                </c:pt>
                <c:pt idx="122">
                  <c:v>2.178666104750194E-7</c:v>
                </c:pt>
                <c:pt idx="123">
                  <c:v>2.210538992941239E-7</c:v>
                </c:pt>
                <c:pt idx="124">
                  <c:v>2.1467296915653089E-7</c:v>
                </c:pt>
                <c:pt idx="125">
                  <c:v>2.134931640047135E-7</c:v>
                </c:pt>
                <c:pt idx="126">
                  <c:v>1.9242041891655149E-7</c:v>
                </c:pt>
                <c:pt idx="127">
                  <c:v>2.8719268258061531E-7</c:v>
                </c:pt>
                <c:pt idx="128">
                  <c:v>2.8784191034341469E-7</c:v>
                </c:pt>
                <c:pt idx="129">
                  <c:v>2.1762694728426059E-7</c:v>
                </c:pt>
                <c:pt idx="130">
                  <c:v>2.217487283735369E-7</c:v>
                </c:pt>
                <c:pt idx="131">
                  <c:v>2.2098022487004461E-7</c:v>
                </c:pt>
                <c:pt idx="132">
                  <c:v>2.1729896863094601E-7</c:v>
                </c:pt>
                <c:pt idx="133">
                  <c:v>2.8072380915510983E-7</c:v>
                </c:pt>
                <c:pt idx="134">
                  <c:v>3.0276593858308741E-7</c:v>
                </c:pt>
                <c:pt idx="135">
                  <c:v>3.1456233940161071E-7</c:v>
                </c:pt>
                <c:pt idx="136">
                  <c:v>2.759120595652128E-7</c:v>
                </c:pt>
                <c:pt idx="137">
                  <c:v>2.593191142201493E-7</c:v>
                </c:pt>
                <c:pt idx="138">
                  <c:v>2.1965538858200229E-7</c:v>
                </c:pt>
                <c:pt idx="139">
                  <c:v>2.2082923866823561E-7</c:v>
                </c:pt>
                <c:pt idx="140">
                  <c:v>2.138684431975002E-7</c:v>
                </c:pt>
                <c:pt idx="141">
                  <c:v>1.9705256807871401E-7</c:v>
                </c:pt>
                <c:pt idx="142">
                  <c:v>2.2242058810965979E-7</c:v>
                </c:pt>
                <c:pt idx="143">
                  <c:v>2.247331812384718E-7</c:v>
                </c:pt>
                <c:pt idx="144">
                  <c:v>2.2468353008652909E-7</c:v>
                </c:pt>
                <c:pt idx="145">
                  <c:v>2.2341859958815141E-7</c:v>
                </c:pt>
                <c:pt idx="146">
                  <c:v>2.2530569196999051E-7</c:v>
                </c:pt>
                <c:pt idx="147">
                  <c:v>2.1996749794043199E-7</c:v>
                </c:pt>
                <c:pt idx="148">
                  <c:v>2.1878530472630489E-7</c:v>
                </c:pt>
                <c:pt idx="149">
                  <c:v>2.1629731721703171E-7</c:v>
                </c:pt>
                <c:pt idx="150">
                  <c:v>1.8481900631481499E-7</c:v>
                </c:pt>
                <c:pt idx="151">
                  <c:v>1.853595562493067E-7</c:v>
                </c:pt>
                <c:pt idx="152">
                  <c:v>1.5287571865300161E-7</c:v>
                </c:pt>
                <c:pt idx="153">
                  <c:v>1.5529215639174E-7</c:v>
                </c:pt>
                <c:pt idx="154">
                  <c:v>1.6085401123300731E-7</c:v>
                </c:pt>
                <c:pt idx="155">
                  <c:v>2.0498814663560789E-7</c:v>
                </c:pt>
                <c:pt idx="156">
                  <c:v>2.6405485154423408E-7</c:v>
                </c:pt>
                <c:pt idx="157">
                  <c:v>2.5931522299704942E-7</c:v>
                </c:pt>
                <c:pt idx="158">
                  <c:v>2.7780610371363142E-7</c:v>
                </c:pt>
                <c:pt idx="159">
                  <c:v>2.8313372718041478E-7</c:v>
                </c:pt>
                <c:pt idx="160">
                  <c:v>2.8585476123779422E-7</c:v>
                </c:pt>
                <c:pt idx="161">
                  <c:v>2.6758207581421002E-7</c:v>
                </c:pt>
                <c:pt idx="162">
                  <c:v>2.7757899814311558E-7</c:v>
                </c:pt>
                <c:pt idx="163">
                  <c:v>2.8864025599330129E-7</c:v>
                </c:pt>
                <c:pt idx="164">
                  <c:v>2.742763707351606E-7</c:v>
                </c:pt>
                <c:pt idx="165">
                  <c:v>3.0372110449754038E-7</c:v>
                </c:pt>
                <c:pt idx="166">
                  <c:v>2.1634332432778511E-7</c:v>
                </c:pt>
                <c:pt idx="167">
                  <c:v>2.159670117558529E-7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2D-4776-B055-CE0706657486}"/>
            </c:ext>
          </c:extLst>
        </c:ser>
        <c:ser>
          <c:idx val="5"/>
          <c:order val="5"/>
          <c:tx>
            <c:strRef>
              <c:f>plots!$AB$152</c:f>
              <c:strCache>
                <c:ptCount val="1"/>
                <c:pt idx="0">
                  <c:v>Speicher laden</c:v>
                </c:pt>
              </c:strCache>
            </c:strRef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plots!$AB$153:$AB$320</c:f>
              <c:numCache>
                <c:formatCode>General</c:formatCode>
                <c:ptCount val="168"/>
                <c:pt idx="0">
                  <c:v>-0.57636580304399931</c:v>
                </c:pt>
                <c:pt idx="1">
                  <c:v>-0.68717134681460423</c:v>
                </c:pt>
                <c:pt idx="2">
                  <c:v>-0.77750841495774425</c:v>
                </c:pt>
                <c:pt idx="3">
                  <c:v>-0.73460373462826833</c:v>
                </c:pt>
                <c:pt idx="4">
                  <c:v>-0.67187312419025214</c:v>
                </c:pt>
                <c:pt idx="5">
                  <c:v>-0.59211621225419986</c:v>
                </c:pt>
                <c:pt idx="6">
                  <c:v>-0.5446596834890659</c:v>
                </c:pt>
                <c:pt idx="7">
                  <c:v>-1.0477773308359211</c:v>
                </c:pt>
                <c:pt idx="8">
                  <c:v>-1.138165717021385</c:v>
                </c:pt>
                <c:pt idx="9">
                  <c:v>-1.3723193135768621</c:v>
                </c:pt>
                <c:pt idx="10">
                  <c:v>-1.304939374957244</c:v>
                </c:pt>
                <c:pt idx="11">
                  <c:v>-1.2041184810769281</c:v>
                </c:pt>
                <c:pt idx="12">
                  <c:v>-1.0135925554105929</c:v>
                </c:pt>
                <c:pt idx="13">
                  <c:v>-0.3226107932866451</c:v>
                </c:pt>
                <c:pt idx="14">
                  <c:v>-5.0077337792528696E-7</c:v>
                </c:pt>
                <c:pt idx="15">
                  <c:v>-4.9841984768735862E-7</c:v>
                </c:pt>
                <c:pt idx="16">
                  <c:v>-4.9781164245902675E-7</c:v>
                </c:pt>
                <c:pt idx="17">
                  <c:v>-4.991029348994075E-7</c:v>
                </c:pt>
                <c:pt idx="18">
                  <c:v>-4.9876544614700724E-7</c:v>
                </c:pt>
                <c:pt idx="19">
                  <c:v>-4.9732447990122861E-7</c:v>
                </c:pt>
                <c:pt idx="20">
                  <c:v>-4.9720251882319671E-7</c:v>
                </c:pt>
                <c:pt idx="21">
                  <c:v>-4.9822474171251068E-7</c:v>
                </c:pt>
                <c:pt idx="22">
                  <c:v>-0.27956333242185383</c:v>
                </c:pt>
                <c:pt idx="23">
                  <c:v>-0.24763991131430199</c:v>
                </c:pt>
                <c:pt idx="24">
                  <c:v>-0.40722704410813348</c:v>
                </c:pt>
                <c:pt idx="25">
                  <c:v>-0.57195538263023038</c:v>
                </c:pt>
                <c:pt idx="26">
                  <c:v>-0.68996980508724493</c:v>
                </c:pt>
                <c:pt idx="27">
                  <c:v>-0.39556011453778822</c:v>
                </c:pt>
                <c:pt idx="28">
                  <c:v>-5.0621690721344208E-7</c:v>
                </c:pt>
                <c:pt idx="29">
                  <c:v>-5.1211209531445249E-7</c:v>
                </c:pt>
                <c:pt idx="30">
                  <c:v>-5.1575449975929654E-7</c:v>
                </c:pt>
                <c:pt idx="31">
                  <c:v>-5.1467020108489084E-7</c:v>
                </c:pt>
                <c:pt idx="32">
                  <c:v>-5.1665807212708397E-7</c:v>
                </c:pt>
                <c:pt idx="33">
                  <c:v>-3.683110393691022E-2</c:v>
                </c:pt>
                <c:pt idx="34">
                  <c:v>-0.60838747581814179</c:v>
                </c:pt>
                <c:pt idx="35">
                  <c:v>-0.58630194437491479</c:v>
                </c:pt>
                <c:pt idx="36">
                  <c:v>-0.20692603529734421</c:v>
                </c:pt>
                <c:pt idx="37">
                  <c:v>-5.0923763834012394E-7</c:v>
                </c:pt>
                <c:pt idx="38">
                  <c:v>-5.0711941442738889E-7</c:v>
                </c:pt>
                <c:pt idx="39">
                  <c:v>-5.0399825404354128E-7</c:v>
                </c:pt>
                <c:pt idx="40">
                  <c:v>-5.0165439488887664E-7</c:v>
                </c:pt>
                <c:pt idx="41">
                  <c:v>-4.9973000735197741E-7</c:v>
                </c:pt>
                <c:pt idx="42">
                  <c:v>-5.0113342619451686E-7</c:v>
                </c:pt>
                <c:pt idx="43">
                  <c:v>-5.0068992166590945E-7</c:v>
                </c:pt>
                <c:pt idx="44">
                  <c:v>-5.0104604120575382E-7</c:v>
                </c:pt>
                <c:pt idx="45">
                  <c:v>-5.0180451676462456E-7</c:v>
                </c:pt>
                <c:pt idx="46">
                  <c:v>-5.0269660392816116E-7</c:v>
                </c:pt>
                <c:pt idx="47">
                  <c:v>-6.2529695183792797E-2</c:v>
                </c:pt>
                <c:pt idx="48">
                  <c:v>-0.23577266310829589</c:v>
                </c:pt>
                <c:pt idx="49">
                  <c:v>-0.25335456118002703</c:v>
                </c:pt>
                <c:pt idx="50">
                  <c:v>-0.2217577318339021</c:v>
                </c:pt>
                <c:pt idx="51">
                  <c:v>-0.16173919487701241</c:v>
                </c:pt>
                <c:pt idx="52">
                  <c:v>-5.1160268492200934E-7</c:v>
                </c:pt>
                <c:pt idx="53">
                  <c:v>-5.1431465765734935E-7</c:v>
                </c:pt>
                <c:pt idx="54">
                  <c:v>-5.1988703625357813E-7</c:v>
                </c:pt>
                <c:pt idx="55">
                  <c:v>-5.1996469124061943E-7</c:v>
                </c:pt>
                <c:pt idx="56">
                  <c:v>-5.1523311678043712E-7</c:v>
                </c:pt>
                <c:pt idx="57">
                  <c:v>-5.2436448151464125E-7</c:v>
                </c:pt>
                <c:pt idx="58">
                  <c:v>-0.27441936397233541</c:v>
                </c:pt>
                <c:pt idx="59">
                  <c:v>-0.27585590178222091</c:v>
                </c:pt>
                <c:pt idx="60">
                  <c:v>-5.1423576626604333E-7</c:v>
                </c:pt>
                <c:pt idx="61">
                  <c:v>-5.07693410214685E-7</c:v>
                </c:pt>
                <c:pt idx="62">
                  <c:v>-3.3639291186317139E-7</c:v>
                </c:pt>
                <c:pt idx="63">
                  <c:v>-5.0461068368221781E-7</c:v>
                </c:pt>
                <c:pt idx="64">
                  <c:v>-4.9465000610479716E-7</c:v>
                </c:pt>
                <c:pt idx="65">
                  <c:v>-3.3563696329348119E-7</c:v>
                </c:pt>
                <c:pt idx="66">
                  <c:v>-3.3559745916673892E-7</c:v>
                </c:pt>
                <c:pt idx="67">
                  <c:v>-4.982427539498687E-7</c:v>
                </c:pt>
                <c:pt idx="68">
                  <c:v>-4.9630725264305816E-7</c:v>
                </c:pt>
                <c:pt idx="69">
                  <c:v>-5.0168996697686629E-7</c:v>
                </c:pt>
                <c:pt idx="70">
                  <c:v>-5.0262266806729118E-7</c:v>
                </c:pt>
                <c:pt idx="71">
                  <c:v>-0.10663931077085009</c:v>
                </c:pt>
                <c:pt idx="72">
                  <c:v>-0.40197973007583521</c:v>
                </c:pt>
                <c:pt idx="73">
                  <c:v>-0.59453515001409363</c:v>
                </c:pt>
                <c:pt idx="74">
                  <c:v>-0.77124201125528247</c:v>
                </c:pt>
                <c:pt idx="75">
                  <c:v>-0.64896783130071678</c:v>
                </c:pt>
                <c:pt idx="76">
                  <c:v>-8.8657073548067344E-2</c:v>
                </c:pt>
                <c:pt idx="77">
                  <c:v>-5.1022412908107796E-7</c:v>
                </c:pt>
                <c:pt idx="78">
                  <c:v>-4.9856163144386382E-7</c:v>
                </c:pt>
                <c:pt idx="79">
                  <c:v>-5.0888519303860615E-7</c:v>
                </c:pt>
                <c:pt idx="80">
                  <c:v>-5.1118460853773012E-7</c:v>
                </c:pt>
                <c:pt idx="81">
                  <c:v>-5.0955338905543435E-7</c:v>
                </c:pt>
                <c:pt idx="82">
                  <c:v>-5.0858636304883798E-7</c:v>
                </c:pt>
                <c:pt idx="83">
                  <c:v>-5.0600978030685527E-7</c:v>
                </c:pt>
                <c:pt idx="84">
                  <c:v>-5.0067677372379786E-7</c:v>
                </c:pt>
                <c:pt idx="85">
                  <c:v>-4.9693665336934642E-7</c:v>
                </c:pt>
                <c:pt idx="86">
                  <c:v>-5.0673346307665214E-7</c:v>
                </c:pt>
                <c:pt idx="87">
                  <c:v>-5.1055227446469405E-7</c:v>
                </c:pt>
                <c:pt idx="88">
                  <c:v>-5.1056796530262812E-7</c:v>
                </c:pt>
                <c:pt idx="89">
                  <c:v>-3.4282518700736957E-7</c:v>
                </c:pt>
                <c:pt idx="90">
                  <c:v>-5.0798731550302342E-7</c:v>
                </c:pt>
                <c:pt idx="91">
                  <c:v>-5.0645591431958436E-7</c:v>
                </c:pt>
                <c:pt idx="92">
                  <c:v>-5.0288960083698878E-7</c:v>
                </c:pt>
                <c:pt idx="93">
                  <c:v>-5.0192238971232794E-7</c:v>
                </c:pt>
                <c:pt idx="94">
                  <c:v>-0.44493113461381822</c:v>
                </c:pt>
                <c:pt idx="95">
                  <c:v>-0.62759568204137994</c:v>
                </c:pt>
                <c:pt idx="96">
                  <c:v>-0.82851186894569573</c:v>
                </c:pt>
                <c:pt idx="97">
                  <c:v>-0.9011886623325035</c:v>
                </c:pt>
                <c:pt idx="98">
                  <c:v>-0.84989837210001795</c:v>
                </c:pt>
                <c:pt idx="99">
                  <c:v>-0.72700739922950441</c:v>
                </c:pt>
                <c:pt idx="100">
                  <c:v>-0.38576902855023448</c:v>
                </c:pt>
                <c:pt idx="101">
                  <c:v>-5.0537879725134911E-7</c:v>
                </c:pt>
                <c:pt idx="102">
                  <c:v>-5.0224472222046315E-7</c:v>
                </c:pt>
                <c:pt idx="103">
                  <c:v>-5.0833982257496988E-7</c:v>
                </c:pt>
                <c:pt idx="104">
                  <c:v>-5.1085568603280858E-7</c:v>
                </c:pt>
                <c:pt idx="105">
                  <c:v>-5.077629806075617E-7</c:v>
                </c:pt>
                <c:pt idx="106">
                  <c:v>-5.064090073621593E-7</c:v>
                </c:pt>
                <c:pt idx="107">
                  <c:v>-5.0217782574886571E-7</c:v>
                </c:pt>
                <c:pt idx="108">
                  <c:v>-4.9674648039628859E-7</c:v>
                </c:pt>
                <c:pt idx="109">
                  <c:v>-4.7941603825515911E-7</c:v>
                </c:pt>
                <c:pt idx="110">
                  <c:v>-5.101674550632164E-7</c:v>
                </c:pt>
                <c:pt idx="111">
                  <c:v>-5.1206912454025885E-7</c:v>
                </c:pt>
                <c:pt idx="112">
                  <c:v>-5.1108428110816411E-7</c:v>
                </c:pt>
                <c:pt idx="113">
                  <c:v>-5.1105632901609135E-7</c:v>
                </c:pt>
                <c:pt idx="114">
                  <c:v>-5.1194890326643005E-7</c:v>
                </c:pt>
                <c:pt idx="115">
                  <c:v>-5.1079463631465238E-7</c:v>
                </c:pt>
                <c:pt idx="116">
                  <c:v>-5.0757956234074822E-7</c:v>
                </c:pt>
                <c:pt idx="117">
                  <c:v>-5.0623907394407866E-7</c:v>
                </c:pt>
                <c:pt idx="118">
                  <c:v>-0.24329752572615901</c:v>
                </c:pt>
                <c:pt idx="119">
                  <c:v>-0.4427496967941314</c:v>
                </c:pt>
                <c:pt idx="120">
                  <c:v>-0.69916017496922256</c:v>
                </c:pt>
                <c:pt idx="121">
                  <c:v>-0.92804809303562597</c:v>
                </c:pt>
                <c:pt idx="122">
                  <c:v>-1.009159280750177</c:v>
                </c:pt>
                <c:pt idx="123">
                  <c:v>-0.78266509648841687</c:v>
                </c:pt>
                <c:pt idx="124">
                  <c:v>-0.59565208629897337</c:v>
                </c:pt>
                <c:pt idx="125">
                  <c:v>-0.28768130672274378</c:v>
                </c:pt>
                <c:pt idx="126">
                  <c:v>-0.12028322313233859</c:v>
                </c:pt>
                <c:pt idx="127">
                  <c:v>-5.1698152248902894E-7</c:v>
                </c:pt>
                <c:pt idx="128">
                  <c:v>-5.2194380617312879E-7</c:v>
                </c:pt>
                <c:pt idx="129">
                  <c:v>-0.15753732300300369</c:v>
                </c:pt>
                <c:pt idx="130">
                  <c:v>-0.71199648424551176</c:v>
                </c:pt>
                <c:pt idx="131">
                  <c:v>-0.6240425354533724</c:v>
                </c:pt>
                <c:pt idx="132">
                  <c:v>-0.2375132629198497</c:v>
                </c:pt>
                <c:pt idx="133">
                  <c:v>-2.3846229046075139E-4</c:v>
                </c:pt>
                <c:pt idx="134">
                  <c:v>-1.2741757047321021E-4</c:v>
                </c:pt>
                <c:pt idx="135">
                  <c:v>-3.4374653805671732E-4</c:v>
                </c:pt>
                <c:pt idx="136">
                  <c:v>-6.3526062489250501E-3</c:v>
                </c:pt>
                <c:pt idx="137">
                  <c:v>-3.7603108575757681E-2</c:v>
                </c:pt>
                <c:pt idx="138">
                  <c:v>-0.23584928279611131</c:v>
                </c:pt>
                <c:pt idx="139">
                  <c:v>-0.52848863690410908</c:v>
                </c:pt>
                <c:pt idx="140">
                  <c:v>-0.69213760651629408</c:v>
                </c:pt>
                <c:pt idx="141">
                  <c:v>-0.7838725871585458</c:v>
                </c:pt>
                <c:pt idx="142">
                  <c:v>-0.92700349229971279</c:v>
                </c:pt>
                <c:pt idx="143">
                  <c:v>-0.80929284988476535</c:v>
                </c:pt>
                <c:pt idx="144">
                  <c:v>-0.76842458258215518</c:v>
                </c:pt>
                <c:pt idx="145">
                  <c:v>-0.94340630640988798</c:v>
                </c:pt>
                <c:pt idx="146">
                  <c:v>-0.93178905415602475</c:v>
                </c:pt>
                <c:pt idx="147">
                  <c:v>-0.88554276074447602</c:v>
                </c:pt>
                <c:pt idx="148">
                  <c:v>-0.74112119081255723</c:v>
                </c:pt>
                <c:pt idx="149">
                  <c:v>-0.67604492566448415</c:v>
                </c:pt>
                <c:pt idx="150">
                  <c:v>-0.61420445460955364</c:v>
                </c:pt>
                <c:pt idx="151">
                  <c:v>-0.70646874499930168</c:v>
                </c:pt>
                <c:pt idx="152">
                  <c:v>-0.43547026578882031</c:v>
                </c:pt>
                <c:pt idx="153">
                  <c:v>-0.37331649455032878</c:v>
                </c:pt>
                <c:pt idx="154">
                  <c:v>-0.2001579742407455</c:v>
                </c:pt>
                <c:pt idx="155">
                  <c:v>-0.25244979273752399</c:v>
                </c:pt>
                <c:pt idx="156">
                  <c:v>-3.8491775182675103E-2</c:v>
                </c:pt>
                <c:pt idx="157">
                  <c:v>-3.764258618523051E-2</c:v>
                </c:pt>
                <c:pt idx="158">
                  <c:v>-3.7437622302306683E-2</c:v>
                </c:pt>
                <c:pt idx="159">
                  <c:v>-3.7670090435861052E-2</c:v>
                </c:pt>
                <c:pt idx="160">
                  <c:v>-3.7663899724790027E-2</c:v>
                </c:pt>
                <c:pt idx="161">
                  <c:v>-3.7657097228140077E-2</c:v>
                </c:pt>
                <c:pt idx="162">
                  <c:v>-3.7638248245821369E-2</c:v>
                </c:pt>
                <c:pt idx="163">
                  <c:v>-3.3727537037965639E-2</c:v>
                </c:pt>
                <c:pt idx="164">
                  <c:v>-3.7592971405337808E-2</c:v>
                </c:pt>
                <c:pt idx="165">
                  <c:v>-5.19829041969615E-7</c:v>
                </c:pt>
                <c:pt idx="166">
                  <c:v>-3.7313727435172667E-2</c:v>
                </c:pt>
                <c:pt idx="167">
                  <c:v>-0.40606191543207881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2D-4776-B055-CE0706657486}"/>
            </c:ext>
          </c:extLst>
        </c:ser>
        <c:ser>
          <c:idx val="6"/>
          <c:order val="6"/>
          <c:tx>
            <c:strRef>
              <c:f>plots!$AC$152</c:f>
              <c:strCache>
                <c:ptCount val="1"/>
                <c:pt idx="0">
                  <c:v>Netto Importe/Export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plots!$AC$153:$AC$320</c:f>
              <c:numCache>
                <c:formatCode>General</c:formatCode>
                <c:ptCount val="168"/>
                <c:pt idx="0">
                  <c:v>1.034532</c:v>
                </c:pt>
                <c:pt idx="1">
                  <c:v>1.1397809999999999</c:v>
                </c:pt>
                <c:pt idx="2">
                  <c:v>1.199932</c:v>
                </c:pt>
                <c:pt idx="3">
                  <c:v>1.1720249999999999</c:v>
                </c:pt>
                <c:pt idx="4">
                  <c:v>1.0805940000000001</c:v>
                </c:pt>
                <c:pt idx="5">
                  <c:v>0.99920000000000009</c:v>
                </c:pt>
                <c:pt idx="6">
                  <c:v>0.77640199999999993</c:v>
                </c:pt>
                <c:pt idx="7">
                  <c:v>0.75243099999999996</c:v>
                </c:pt>
                <c:pt idx="8">
                  <c:v>0.75438099999999997</c:v>
                </c:pt>
                <c:pt idx="9">
                  <c:v>1.022324</c:v>
                </c:pt>
                <c:pt idx="10">
                  <c:v>1.0343750000000003</c:v>
                </c:pt>
                <c:pt idx="11">
                  <c:v>0.94610800000000006</c:v>
                </c:pt>
                <c:pt idx="12">
                  <c:v>0.87723299999999993</c:v>
                </c:pt>
                <c:pt idx="13">
                  <c:v>0.49784900000000004</c:v>
                </c:pt>
                <c:pt idx="14">
                  <c:v>-3.2510000000000039E-3</c:v>
                </c:pt>
                <c:pt idx="15">
                  <c:v>-0.26538299999999998</c:v>
                </c:pt>
                <c:pt idx="16">
                  <c:v>-0.57224000000000008</c:v>
                </c:pt>
                <c:pt idx="17">
                  <c:v>-0.58482100000000004</c:v>
                </c:pt>
                <c:pt idx="18">
                  <c:v>-0.44549399999999995</c:v>
                </c:pt>
                <c:pt idx="19">
                  <c:v>-0.22810700000000003</c:v>
                </c:pt>
                <c:pt idx="20">
                  <c:v>1.2942000000000009E-2</c:v>
                </c:pt>
                <c:pt idx="21">
                  <c:v>0.16744900000000001</c:v>
                </c:pt>
                <c:pt idx="22">
                  <c:v>0.66053899999999999</c:v>
                </c:pt>
                <c:pt idx="23">
                  <c:v>0.68864100000000006</c:v>
                </c:pt>
                <c:pt idx="24">
                  <c:v>0.83056099999999999</c:v>
                </c:pt>
                <c:pt idx="25">
                  <c:v>0.94701799999999992</c:v>
                </c:pt>
                <c:pt idx="26">
                  <c:v>1.0030839999999999</c:v>
                </c:pt>
                <c:pt idx="27">
                  <c:v>0.66797299999999993</c:v>
                </c:pt>
                <c:pt idx="28">
                  <c:v>4.749299999999998E-2</c:v>
                </c:pt>
                <c:pt idx="29">
                  <c:v>-0.46857499999999996</c:v>
                </c:pt>
                <c:pt idx="30">
                  <c:v>-1.1282480000000001</c:v>
                </c:pt>
                <c:pt idx="31">
                  <c:v>-0.8869490000000001</c:v>
                </c:pt>
                <c:pt idx="32">
                  <c:v>-0.48033200000000004</c:v>
                </c:pt>
                <c:pt idx="33">
                  <c:v>-0.23731700000000006</c:v>
                </c:pt>
                <c:pt idx="34">
                  <c:v>0.10603900000000002</c:v>
                </c:pt>
                <c:pt idx="35">
                  <c:v>0.218059</c:v>
                </c:pt>
                <c:pt idx="36">
                  <c:v>9.271699999999998E-2</c:v>
                </c:pt>
                <c:pt idx="37">
                  <c:v>-0.18958999999999998</c:v>
                </c:pt>
                <c:pt idx="38">
                  <c:v>-0.60585</c:v>
                </c:pt>
                <c:pt idx="39">
                  <c:v>-0.83880399999999999</c:v>
                </c:pt>
                <c:pt idx="40">
                  <c:v>-1.079909</c:v>
                </c:pt>
                <c:pt idx="41">
                  <c:v>-0.94750800000000002</c:v>
                </c:pt>
                <c:pt idx="42">
                  <c:v>-0.67026699999999995</c:v>
                </c:pt>
                <c:pt idx="43">
                  <c:v>-0.33884200000000009</c:v>
                </c:pt>
                <c:pt idx="44">
                  <c:v>7.5929999999999997E-2</c:v>
                </c:pt>
                <c:pt idx="45">
                  <c:v>0.24781400000000003</c:v>
                </c:pt>
                <c:pt idx="46">
                  <c:v>0.41722899999999996</c:v>
                </c:pt>
                <c:pt idx="47">
                  <c:v>0.40532300000000004</c:v>
                </c:pt>
                <c:pt idx="48">
                  <c:v>0.52098699999999987</c:v>
                </c:pt>
                <c:pt idx="49">
                  <c:v>0.53724799999999995</c:v>
                </c:pt>
                <c:pt idx="50">
                  <c:v>0.47483599999999998</c:v>
                </c:pt>
                <c:pt idx="51">
                  <c:v>0.40898399999999996</c:v>
                </c:pt>
                <c:pt idx="52">
                  <c:v>9.3492999999999993E-2</c:v>
                </c:pt>
                <c:pt idx="53">
                  <c:v>-0.442832</c:v>
                </c:pt>
                <c:pt idx="54">
                  <c:v>-0.82093799999999995</c:v>
                </c:pt>
                <c:pt idx="55">
                  <c:v>-0.7668600000000001</c:v>
                </c:pt>
                <c:pt idx="56">
                  <c:v>-0.39069999999999999</c:v>
                </c:pt>
                <c:pt idx="57">
                  <c:v>-5.9465999999999936E-2</c:v>
                </c:pt>
                <c:pt idx="58">
                  <c:v>0.150922</c:v>
                </c:pt>
                <c:pt idx="59">
                  <c:v>0.15271899999999999</c:v>
                </c:pt>
                <c:pt idx="60">
                  <c:v>-0.199938</c:v>
                </c:pt>
                <c:pt idx="61">
                  <c:v>-0.48187499999999989</c:v>
                </c:pt>
                <c:pt idx="62">
                  <c:v>-0.70449500000000009</c:v>
                </c:pt>
                <c:pt idx="63">
                  <c:v>-0.86792199999999986</c:v>
                </c:pt>
                <c:pt idx="64">
                  <c:v>-0.9425659999999999</c:v>
                </c:pt>
                <c:pt idx="65">
                  <c:v>-0.78830699999999998</c:v>
                </c:pt>
                <c:pt idx="66">
                  <c:v>-0.45315400000000011</c:v>
                </c:pt>
                <c:pt idx="67">
                  <c:v>-0.24581000000000003</c:v>
                </c:pt>
                <c:pt idx="68">
                  <c:v>-0.18046099999999998</c:v>
                </c:pt>
                <c:pt idx="69">
                  <c:v>-0.10444599999999998</c:v>
                </c:pt>
                <c:pt idx="70">
                  <c:v>0.22442899999999996</c:v>
                </c:pt>
                <c:pt idx="71">
                  <c:v>0.57341599999999993</c:v>
                </c:pt>
                <c:pt idx="72">
                  <c:v>0.7559269999999999</c:v>
                </c:pt>
                <c:pt idx="73">
                  <c:v>0.92419000000000007</c:v>
                </c:pt>
                <c:pt idx="74">
                  <c:v>1.078627</c:v>
                </c:pt>
                <c:pt idx="75">
                  <c:v>0.93864799999999993</c:v>
                </c:pt>
                <c:pt idx="76">
                  <c:v>0.34752</c:v>
                </c:pt>
                <c:pt idx="77">
                  <c:v>-0.47613900000000003</c:v>
                </c:pt>
                <c:pt idx="78">
                  <c:v>-0.81605400000000006</c:v>
                </c:pt>
                <c:pt idx="79">
                  <c:v>-0.57556099999999999</c:v>
                </c:pt>
                <c:pt idx="80">
                  <c:v>-0.31185099999999999</c:v>
                </c:pt>
                <c:pt idx="81">
                  <c:v>-0.11495300000000003</c:v>
                </c:pt>
                <c:pt idx="82">
                  <c:v>3.1560999999999978E-2</c:v>
                </c:pt>
                <c:pt idx="83">
                  <c:v>0.13422099999999998</c:v>
                </c:pt>
                <c:pt idx="84">
                  <c:v>0.19197799999999998</c:v>
                </c:pt>
                <c:pt idx="85">
                  <c:v>2.4265000000000009E-2</c:v>
                </c:pt>
                <c:pt idx="86">
                  <c:v>-0.15939499999999998</c:v>
                </c:pt>
                <c:pt idx="87">
                  <c:v>-0.41870099999999993</c:v>
                </c:pt>
                <c:pt idx="88">
                  <c:v>-0.7714899999999999</c:v>
                </c:pt>
                <c:pt idx="89">
                  <c:v>-0.72495799999999999</c:v>
                </c:pt>
                <c:pt idx="90">
                  <c:v>-0.49964500000000001</c:v>
                </c:pt>
                <c:pt idx="91">
                  <c:v>-2.2874000000000005E-2</c:v>
                </c:pt>
                <c:pt idx="92">
                  <c:v>0.48470399999999997</c:v>
                </c:pt>
                <c:pt idx="93">
                  <c:v>0.54206399999999999</c:v>
                </c:pt>
                <c:pt idx="94">
                  <c:v>1.0322359999999999</c:v>
                </c:pt>
                <c:pt idx="95">
                  <c:v>1.0879670000000001</c:v>
                </c:pt>
                <c:pt idx="96">
                  <c:v>1.2833650000000001</c:v>
                </c:pt>
                <c:pt idx="97">
                  <c:v>1.3661269999999999</c:v>
                </c:pt>
                <c:pt idx="98">
                  <c:v>1.2504830000000002</c:v>
                </c:pt>
                <c:pt idx="99">
                  <c:v>1.063679</c:v>
                </c:pt>
                <c:pt idx="100">
                  <c:v>0.63526799999999994</c:v>
                </c:pt>
                <c:pt idx="101">
                  <c:v>-1.2242000000000003E-2</c:v>
                </c:pt>
                <c:pt idx="102">
                  <c:v>-0.45992900000000009</c:v>
                </c:pt>
                <c:pt idx="103">
                  <c:v>-0.48678000000000005</c:v>
                </c:pt>
                <c:pt idx="104">
                  <c:v>-0.39090500000000006</c:v>
                </c:pt>
                <c:pt idx="105">
                  <c:v>-0.30687400000000004</c:v>
                </c:pt>
                <c:pt idx="106">
                  <c:v>-0.19883499999999998</c:v>
                </c:pt>
                <c:pt idx="107">
                  <c:v>-0.27525500000000003</c:v>
                </c:pt>
                <c:pt idx="108">
                  <c:v>-0.28934400000000005</c:v>
                </c:pt>
                <c:pt idx="109">
                  <c:v>-0.33968499999999996</c:v>
                </c:pt>
                <c:pt idx="110">
                  <c:v>-0.53103400000000001</c:v>
                </c:pt>
                <c:pt idx="111">
                  <c:v>-0.53286299999999998</c:v>
                </c:pt>
                <c:pt idx="112">
                  <c:v>-0.38557599999999992</c:v>
                </c:pt>
                <c:pt idx="113">
                  <c:v>-0.31525300000000001</c:v>
                </c:pt>
                <c:pt idx="114">
                  <c:v>-0.20810299999999998</c:v>
                </c:pt>
                <c:pt idx="115">
                  <c:v>-7.6503000000000015E-2</c:v>
                </c:pt>
                <c:pt idx="116">
                  <c:v>0.26783400000000002</c:v>
                </c:pt>
                <c:pt idx="117">
                  <c:v>0.49485000000000001</c:v>
                </c:pt>
                <c:pt idx="118">
                  <c:v>0.75062899999999999</c:v>
                </c:pt>
                <c:pt idx="119">
                  <c:v>0.91802399999999995</c:v>
                </c:pt>
                <c:pt idx="120">
                  <c:v>1.0835080000000001</c:v>
                </c:pt>
                <c:pt idx="121">
                  <c:v>1.1733870000000002</c:v>
                </c:pt>
                <c:pt idx="122">
                  <c:v>1.2468969999999999</c:v>
                </c:pt>
                <c:pt idx="123">
                  <c:v>1.0988429999999998</c:v>
                </c:pt>
                <c:pt idx="124">
                  <c:v>0.89480499999999996</c:v>
                </c:pt>
                <c:pt idx="125">
                  <c:v>0.55993599999999988</c:v>
                </c:pt>
                <c:pt idx="126">
                  <c:v>0.40183799999999997</c:v>
                </c:pt>
                <c:pt idx="127">
                  <c:v>0.23219100000000001</c:v>
                </c:pt>
                <c:pt idx="128">
                  <c:v>0.30502700000000005</c:v>
                </c:pt>
                <c:pt idx="129">
                  <c:v>0.42068100000000003</c:v>
                </c:pt>
                <c:pt idx="130">
                  <c:v>0.56199399999999999</c:v>
                </c:pt>
                <c:pt idx="131">
                  <c:v>0.37786700000000001</c:v>
                </c:pt>
                <c:pt idx="132">
                  <c:v>0.12772799999999998</c:v>
                </c:pt>
                <c:pt idx="133">
                  <c:v>-0.17766899999999999</c:v>
                </c:pt>
                <c:pt idx="134">
                  <c:v>-0.10974299999999998</c:v>
                </c:pt>
                <c:pt idx="135">
                  <c:v>-0.18373699999999998</c:v>
                </c:pt>
                <c:pt idx="136">
                  <c:v>-0.39113100000000006</c:v>
                </c:pt>
                <c:pt idx="137">
                  <c:v>-4.289100000000004E-2</c:v>
                </c:pt>
                <c:pt idx="138">
                  <c:v>0.42967099999999997</c:v>
                </c:pt>
                <c:pt idx="139">
                  <c:v>0.61153400000000002</c:v>
                </c:pt>
                <c:pt idx="140">
                  <c:v>0.69016099999999991</c:v>
                </c:pt>
                <c:pt idx="141">
                  <c:v>0.86285899999999993</c:v>
                </c:pt>
                <c:pt idx="142">
                  <c:v>0.91502400000000006</c:v>
                </c:pt>
                <c:pt idx="143">
                  <c:v>0.82255</c:v>
                </c:pt>
                <c:pt idx="144">
                  <c:v>0.66444900000000007</c:v>
                </c:pt>
                <c:pt idx="145">
                  <c:v>0.78498100000000004</c:v>
                </c:pt>
                <c:pt idx="146">
                  <c:v>0.76065699999999992</c:v>
                </c:pt>
                <c:pt idx="147">
                  <c:v>0.70113400000000003</c:v>
                </c:pt>
                <c:pt idx="148">
                  <c:v>0.67958699999999994</c:v>
                </c:pt>
                <c:pt idx="149">
                  <c:v>0.57011599999999996</c:v>
                </c:pt>
                <c:pt idx="150">
                  <c:v>0.2324</c:v>
                </c:pt>
                <c:pt idx="151">
                  <c:v>4.8939999999999817E-3</c:v>
                </c:pt>
                <c:pt idx="152">
                  <c:v>-0.48449599999999998</c:v>
                </c:pt>
                <c:pt idx="153">
                  <c:v>-0.69188800000000006</c:v>
                </c:pt>
                <c:pt idx="154">
                  <c:v>-0.85165100000000005</c:v>
                </c:pt>
                <c:pt idx="155">
                  <c:v>-0.81671399999999994</c:v>
                </c:pt>
                <c:pt idx="156">
                  <c:v>-0.89256800000000003</c:v>
                </c:pt>
                <c:pt idx="157">
                  <c:v>-0.87516700000000003</c:v>
                </c:pt>
                <c:pt idx="158">
                  <c:v>-1.0107269999999999</c:v>
                </c:pt>
                <c:pt idx="159">
                  <c:v>-1.0286169999999999</c:v>
                </c:pt>
                <c:pt idx="160">
                  <c:v>-1.0315099999999999</c:v>
                </c:pt>
                <c:pt idx="161">
                  <c:v>-0.79177299999999995</c:v>
                </c:pt>
                <c:pt idx="162">
                  <c:v>-0.64207899999999996</c:v>
                </c:pt>
                <c:pt idx="163">
                  <c:v>-0.53867100000000001</c:v>
                </c:pt>
                <c:pt idx="164">
                  <c:v>-0.22244400000000003</c:v>
                </c:pt>
                <c:pt idx="165">
                  <c:v>-6.1047999999999991E-2</c:v>
                </c:pt>
                <c:pt idx="166">
                  <c:v>0.12679699999999999</c:v>
                </c:pt>
                <c:pt idx="167">
                  <c:v>0.544269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2D-4776-B055-CE070665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15488688"/>
        <c:axId val="515487248"/>
      </c:barChart>
      <c:lineChart>
        <c:grouping val="standard"/>
        <c:varyColors val="0"/>
        <c:ser>
          <c:idx val="7"/>
          <c:order val="7"/>
          <c:tx>
            <c:strRef>
              <c:f>plots!$AD$152</c:f>
              <c:strCache>
                <c:ptCount val="1"/>
                <c:pt idx="0">
                  <c:v>Verbrauch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plots!$V$153:$V$320</c:f>
              <c:numCache>
                <c:formatCode>[$-F400]h:mm:ss\ AM/PM</c:formatCode>
                <c:ptCount val="168"/>
                <c:pt idx="0">
                  <c:v>51486</c:v>
                </c:pt>
                <c:pt idx="1">
                  <c:v>51486.041666666664</c:v>
                </c:pt>
                <c:pt idx="2">
                  <c:v>51486.08333321759</c:v>
                </c:pt>
                <c:pt idx="3">
                  <c:v>51486.124999826388</c:v>
                </c:pt>
                <c:pt idx="4">
                  <c:v>51486.166666435187</c:v>
                </c:pt>
                <c:pt idx="5">
                  <c:v>51486.208333043978</c:v>
                </c:pt>
                <c:pt idx="6">
                  <c:v>51486.249999652777</c:v>
                </c:pt>
                <c:pt idx="7">
                  <c:v>51486.291666261575</c:v>
                </c:pt>
                <c:pt idx="8">
                  <c:v>51486.333332870374</c:v>
                </c:pt>
                <c:pt idx="9">
                  <c:v>51486.374999479165</c:v>
                </c:pt>
                <c:pt idx="10">
                  <c:v>51486.416666087964</c:v>
                </c:pt>
                <c:pt idx="11">
                  <c:v>51486.458332696762</c:v>
                </c:pt>
                <c:pt idx="12">
                  <c:v>51486.499999305554</c:v>
                </c:pt>
                <c:pt idx="13">
                  <c:v>51486.541665914352</c:v>
                </c:pt>
                <c:pt idx="14">
                  <c:v>51486.583332523151</c:v>
                </c:pt>
                <c:pt idx="15">
                  <c:v>51486.624999131942</c:v>
                </c:pt>
                <c:pt idx="16">
                  <c:v>51486.66666574074</c:v>
                </c:pt>
                <c:pt idx="17">
                  <c:v>51486.708332349539</c:v>
                </c:pt>
                <c:pt idx="18">
                  <c:v>51486.74999895833</c:v>
                </c:pt>
                <c:pt idx="19">
                  <c:v>51486.791665567129</c:v>
                </c:pt>
                <c:pt idx="20">
                  <c:v>51486.833332175927</c:v>
                </c:pt>
                <c:pt idx="21">
                  <c:v>51486.874998784719</c:v>
                </c:pt>
                <c:pt idx="22">
                  <c:v>51486.916665393517</c:v>
                </c:pt>
                <c:pt idx="23">
                  <c:v>51486.958332002316</c:v>
                </c:pt>
                <c:pt idx="24">
                  <c:v>51486.999998611114</c:v>
                </c:pt>
                <c:pt idx="25">
                  <c:v>51487.041665219906</c:v>
                </c:pt>
                <c:pt idx="26">
                  <c:v>51487.083331828704</c:v>
                </c:pt>
                <c:pt idx="27">
                  <c:v>51487.124998437503</c:v>
                </c:pt>
                <c:pt idx="28">
                  <c:v>51487.166665046294</c:v>
                </c:pt>
                <c:pt idx="29">
                  <c:v>51487.208331655092</c:v>
                </c:pt>
                <c:pt idx="30">
                  <c:v>51487.249998263891</c:v>
                </c:pt>
                <c:pt idx="31">
                  <c:v>51487.291664872682</c:v>
                </c:pt>
                <c:pt idx="32">
                  <c:v>51487.333331481481</c:v>
                </c:pt>
                <c:pt idx="33">
                  <c:v>51487.374998090279</c:v>
                </c:pt>
                <c:pt idx="34">
                  <c:v>51487.416664699071</c:v>
                </c:pt>
                <c:pt idx="35">
                  <c:v>51487.458331307869</c:v>
                </c:pt>
                <c:pt idx="36">
                  <c:v>51487.499997916668</c:v>
                </c:pt>
                <c:pt idx="37">
                  <c:v>51487.541664525466</c:v>
                </c:pt>
                <c:pt idx="38">
                  <c:v>51487.583331134258</c:v>
                </c:pt>
                <c:pt idx="39">
                  <c:v>51487.624997743056</c:v>
                </c:pt>
                <c:pt idx="40">
                  <c:v>51487.666664351855</c:v>
                </c:pt>
                <c:pt idx="41">
                  <c:v>51487.708330960646</c:v>
                </c:pt>
                <c:pt idx="42">
                  <c:v>51487.749997569445</c:v>
                </c:pt>
                <c:pt idx="43">
                  <c:v>51487.791664178243</c:v>
                </c:pt>
                <c:pt idx="44">
                  <c:v>51487.833330787034</c:v>
                </c:pt>
                <c:pt idx="45">
                  <c:v>51487.874997395833</c:v>
                </c:pt>
                <c:pt idx="46">
                  <c:v>51487.916664004631</c:v>
                </c:pt>
                <c:pt idx="47">
                  <c:v>51487.958330613423</c:v>
                </c:pt>
                <c:pt idx="48">
                  <c:v>51487.999997222221</c:v>
                </c:pt>
                <c:pt idx="49">
                  <c:v>51488.04166383102</c:v>
                </c:pt>
                <c:pt idx="50">
                  <c:v>51488.083330439818</c:v>
                </c:pt>
                <c:pt idx="51">
                  <c:v>51488.12499704861</c:v>
                </c:pt>
                <c:pt idx="52">
                  <c:v>51488.166663657408</c:v>
                </c:pt>
                <c:pt idx="53">
                  <c:v>51488.208330266207</c:v>
                </c:pt>
                <c:pt idx="54">
                  <c:v>51488.249996874998</c:v>
                </c:pt>
                <c:pt idx="55">
                  <c:v>51488.291663483797</c:v>
                </c:pt>
                <c:pt idx="56">
                  <c:v>51488.333330092595</c:v>
                </c:pt>
                <c:pt idx="57">
                  <c:v>51488.374996701386</c:v>
                </c:pt>
                <c:pt idx="58">
                  <c:v>51488.416663310185</c:v>
                </c:pt>
                <c:pt idx="59">
                  <c:v>51488.458329918984</c:v>
                </c:pt>
                <c:pt idx="60">
                  <c:v>51488.499996527775</c:v>
                </c:pt>
                <c:pt idx="61">
                  <c:v>51488.541663136573</c:v>
                </c:pt>
                <c:pt idx="62">
                  <c:v>51488.583329745372</c:v>
                </c:pt>
                <c:pt idx="63">
                  <c:v>51488.624996354163</c:v>
                </c:pt>
                <c:pt idx="64">
                  <c:v>51488.666662962962</c:v>
                </c:pt>
                <c:pt idx="65">
                  <c:v>51488.70832957176</c:v>
                </c:pt>
                <c:pt idx="66">
                  <c:v>51488.749996180559</c:v>
                </c:pt>
                <c:pt idx="67">
                  <c:v>51488.79166278935</c:v>
                </c:pt>
                <c:pt idx="68">
                  <c:v>51488.833329398149</c:v>
                </c:pt>
                <c:pt idx="69">
                  <c:v>51488.874996006947</c:v>
                </c:pt>
                <c:pt idx="70">
                  <c:v>51488.916662615738</c:v>
                </c:pt>
                <c:pt idx="71">
                  <c:v>51488.958329224537</c:v>
                </c:pt>
                <c:pt idx="72">
                  <c:v>51488.999995833336</c:v>
                </c:pt>
                <c:pt idx="73">
                  <c:v>51489.041662442127</c:v>
                </c:pt>
                <c:pt idx="74">
                  <c:v>51489.083329050925</c:v>
                </c:pt>
                <c:pt idx="75">
                  <c:v>51489.124995659724</c:v>
                </c:pt>
                <c:pt idx="76">
                  <c:v>51489.166662268515</c:v>
                </c:pt>
                <c:pt idx="77">
                  <c:v>51489.208328877314</c:v>
                </c:pt>
                <c:pt idx="78">
                  <c:v>51489.249995486112</c:v>
                </c:pt>
                <c:pt idx="79">
                  <c:v>51489.291662094911</c:v>
                </c:pt>
                <c:pt idx="80">
                  <c:v>51489.333328703702</c:v>
                </c:pt>
                <c:pt idx="81">
                  <c:v>51489.374995312501</c:v>
                </c:pt>
                <c:pt idx="82">
                  <c:v>51489.416661921299</c:v>
                </c:pt>
                <c:pt idx="83">
                  <c:v>51489.458328530091</c:v>
                </c:pt>
                <c:pt idx="84">
                  <c:v>51489.499995138889</c:v>
                </c:pt>
                <c:pt idx="85">
                  <c:v>51489.541661747688</c:v>
                </c:pt>
                <c:pt idx="86">
                  <c:v>51489.583328356479</c:v>
                </c:pt>
                <c:pt idx="87">
                  <c:v>51489.624994965277</c:v>
                </c:pt>
                <c:pt idx="88">
                  <c:v>51489.666661574076</c:v>
                </c:pt>
                <c:pt idx="89">
                  <c:v>51489.708328182867</c:v>
                </c:pt>
                <c:pt idx="90">
                  <c:v>51489.749994791666</c:v>
                </c:pt>
                <c:pt idx="91">
                  <c:v>51489.791661400464</c:v>
                </c:pt>
                <c:pt idx="92">
                  <c:v>51489.833328009256</c:v>
                </c:pt>
                <c:pt idx="93">
                  <c:v>51489.874994618054</c:v>
                </c:pt>
                <c:pt idx="94">
                  <c:v>51489.916661226853</c:v>
                </c:pt>
                <c:pt idx="95">
                  <c:v>51489.958327835651</c:v>
                </c:pt>
                <c:pt idx="96">
                  <c:v>51489.999994444443</c:v>
                </c:pt>
                <c:pt idx="97">
                  <c:v>51490.041661053241</c:v>
                </c:pt>
                <c:pt idx="98">
                  <c:v>51490.08332766204</c:v>
                </c:pt>
                <c:pt idx="99">
                  <c:v>51490.124994270831</c:v>
                </c:pt>
                <c:pt idx="100">
                  <c:v>51490.166666666664</c:v>
                </c:pt>
                <c:pt idx="101">
                  <c:v>51490.208339004632</c:v>
                </c:pt>
                <c:pt idx="102">
                  <c:v>51490.250011400465</c:v>
                </c:pt>
                <c:pt idx="103">
                  <c:v>51490.291683796298</c:v>
                </c:pt>
                <c:pt idx="104">
                  <c:v>51490.333356192132</c:v>
                </c:pt>
                <c:pt idx="105">
                  <c:v>51490.375028587965</c:v>
                </c:pt>
                <c:pt idx="106">
                  <c:v>51490.416700983798</c:v>
                </c:pt>
                <c:pt idx="107">
                  <c:v>51490.458373379632</c:v>
                </c:pt>
                <c:pt idx="108">
                  <c:v>51490.500045775465</c:v>
                </c:pt>
                <c:pt idx="109">
                  <c:v>51490.541718171298</c:v>
                </c:pt>
                <c:pt idx="110">
                  <c:v>51490.583390567132</c:v>
                </c:pt>
                <c:pt idx="111">
                  <c:v>51490.625062962965</c:v>
                </c:pt>
                <c:pt idx="112">
                  <c:v>51490.666735358798</c:v>
                </c:pt>
                <c:pt idx="113">
                  <c:v>51490.708407754631</c:v>
                </c:pt>
                <c:pt idx="114">
                  <c:v>51490.750080150465</c:v>
                </c:pt>
                <c:pt idx="115">
                  <c:v>51490.791752546298</c:v>
                </c:pt>
                <c:pt idx="116">
                  <c:v>51490.833424942131</c:v>
                </c:pt>
                <c:pt idx="117">
                  <c:v>51490.875097337965</c:v>
                </c:pt>
                <c:pt idx="118">
                  <c:v>51490.916769733798</c:v>
                </c:pt>
                <c:pt idx="119">
                  <c:v>51490.958442129631</c:v>
                </c:pt>
                <c:pt idx="120">
                  <c:v>51491.000114525465</c:v>
                </c:pt>
                <c:pt idx="121">
                  <c:v>51491.041786921298</c:v>
                </c:pt>
                <c:pt idx="122">
                  <c:v>51491.083459317131</c:v>
                </c:pt>
                <c:pt idx="123">
                  <c:v>51491.125131712965</c:v>
                </c:pt>
                <c:pt idx="124">
                  <c:v>51491.166804108798</c:v>
                </c:pt>
                <c:pt idx="125">
                  <c:v>51491.208476504631</c:v>
                </c:pt>
                <c:pt idx="126">
                  <c:v>51491.250148900464</c:v>
                </c:pt>
                <c:pt idx="127">
                  <c:v>51491.291821296298</c:v>
                </c:pt>
                <c:pt idx="128">
                  <c:v>51491.333493692131</c:v>
                </c:pt>
                <c:pt idx="129">
                  <c:v>51491.375166087964</c:v>
                </c:pt>
                <c:pt idx="130">
                  <c:v>51491.416838483798</c:v>
                </c:pt>
                <c:pt idx="131">
                  <c:v>51491.458510879631</c:v>
                </c:pt>
                <c:pt idx="132">
                  <c:v>51491.500183275464</c:v>
                </c:pt>
                <c:pt idx="133">
                  <c:v>51491.541855671298</c:v>
                </c:pt>
                <c:pt idx="134">
                  <c:v>51491.583528067131</c:v>
                </c:pt>
                <c:pt idx="135">
                  <c:v>51491.625200462964</c:v>
                </c:pt>
                <c:pt idx="136">
                  <c:v>51491.666872858797</c:v>
                </c:pt>
                <c:pt idx="137">
                  <c:v>51491.708545254631</c:v>
                </c:pt>
                <c:pt idx="138">
                  <c:v>51491.750217650464</c:v>
                </c:pt>
                <c:pt idx="139">
                  <c:v>51491.791890046297</c:v>
                </c:pt>
                <c:pt idx="140">
                  <c:v>51491.833562442131</c:v>
                </c:pt>
                <c:pt idx="141">
                  <c:v>51491.875234837964</c:v>
                </c:pt>
                <c:pt idx="142">
                  <c:v>51491.916907233797</c:v>
                </c:pt>
                <c:pt idx="143">
                  <c:v>51491.958579629631</c:v>
                </c:pt>
                <c:pt idx="144">
                  <c:v>51492.000252025464</c:v>
                </c:pt>
                <c:pt idx="145">
                  <c:v>51492.041924421297</c:v>
                </c:pt>
                <c:pt idx="146">
                  <c:v>51492.08359681713</c:v>
                </c:pt>
                <c:pt idx="147">
                  <c:v>51492.125269212964</c:v>
                </c:pt>
                <c:pt idx="148">
                  <c:v>51492.166941608797</c:v>
                </c:pt>
                <c:pt idx="149">
                  <c:v>51492.20861400463</c:v>
                </c:pt>
                <c:pt idx="150">
                  <c:v>51492.250286400464</c:v>
                </c:pt>
                <c:pt idx="151">
                  <c:v>51492.291958796297</c:v>
                </c:pt>
                <c:pt idx="152">
                  <c:v>51492.33363119213</c:v>
                </c:pt>
                <c:pt idx="153">
                  <c:v>51492.375303587964</c:v>
                </c:pt>
                <c:pt idx="154">
                  <c:v>51492.416975983797</c:v>
                </c:pt>
                <c:pt idx="155">
                  <c:v>51492.45864837963</c:v>
                </c:pt>
                <c:pt idx="156">
                  <c:v>51492.500320775463</c:v>
                </c:pt>
                <c:pt idx="157">
                  <c:v>51492.541993171297</c:v>
                </c:pt>
                <c:pt idx="158">
                  <c:v>51492.58366556713</c:v>
                </c:pt>
                <c:pt idx="159">
                  <c:v>51492.625337962963</c:v>
                </c:pt>
                <c:pt idx="160">
                  <c:v>51492.667010358797</c:v>
                </c:pt>
                <c:pt idx="161">
                  <c:v>51492.70868275463</c:v>
                </c:pt>
                <c:pt idx="162">
                  <c:v>51492.750355150463</c:v>
                </c:pt>
                <c:pt idx="163">
                  <c:v>51492.792027546297</c:v>
                </c:pt>
                <c:pt idx="164">
                  <c:v>51492.83369994213</c:v>
                </c:pt>
                <c:pt idx="165">
                  <c:v>51492.875372337963</c:v>
                </c:pt>
                <c:pt idx="166">
                  <c:v>51492.917044733797</c:v>
                </c:pt>
                <c:pt idx="167">
                  <c:v>51492.95871712963</c:v>
                </c:pt>
              </c:numCache>
            </c:numRef>
          </c:cat>
          <c:val>
            <c:numRef>
              <c:f>plots!$AD$153:$AD$320</c:f>
              <c:numCache>
                <c:formatCode>General</c:formatCode>
                <c:ptCount val="168"/>
                <c:pt idx="0">
                  <c:v>0.88271841320274669</c:v>
                </c:pt>
                <c:pt idx="1">
                  <c:v>0.88579079621569445</c:v>
                </c:pt>
                <c:pt idx="2">
                  <c:v>0.87258495824690141</c:v>
                </c:pt>
                <c:pt idx="3">
                  <c:v>0.90841349017039774</c:v>
                </c:pt>
                <c:pt idx="4">
                  <c:v>0.91627818748344836</c:v>
                </c:pt>
                <c:pt idx="5">
                  <c:v>0.94153379811482263</c:v>
                </c:pt>
                <c:pt idx="6">
                  <c:v>1.2345349770104832</c:v>
                </c:pt>
                <c:pt idx="7">
                  <c:v>1.3054355426760103</c:v>
                </c:pt>
                <c:pt idx="8">
                  <c:v>1.3579378988308772</c:v>
                </c:pt>
                <c:pt idx="9">
                  <c:v>1.383776166997394</c:v>
                </c:pt>
                <c:pt idx="10">
                  <c:v>1.429102384161782</c:v>
                </c:pt>
                <c:pt idx="11">
                  <c:v>1.3806366510504644</c:v>
                </c:pt>
                <c:pt idx="12">
                  <c:v>1.3207256487361902</c:v>
                </c:pt>
                <c:pt idx="13">
                  <c:v>1.1404586123553748</c:v>
                </c:pt>
                <c:pt idx="14">
                  <c:v>1.0902233983155141</c:v>
                </c:pt>
                <c:pt idx="15">
                  <c:v>1.1610503867079183</c:v>
                </c:pt>
                <c:pt idx="16">
                  <c:v>1.0728359591428855</c:v>
                </c:pt>
                <c:pt idx="17">
                  <c:v>1.2196907749229302</c:v>
                </c:pt>
                <c:pt idx="18">
                  <c:v>1.145711336921917</c:v>
                </c:pt>
                <c:pt idx="19">
                  <c:v>1.0417225735702447</c:v>
                </c:pt>
                <c:pt idx="20">
                  <c:v>0.93822419889563902</c:v>
                </c:pt>
                <c:pt idx="21">
                  <c:v>0.84401268553480602</c:v>
                </c:pt>
                <c:pt idx="22">
                  <c:v>0.81102623306909627</c:v>
                </c:pt>
                <c:pt idx="23">
                  <c:v>0.86649836472678454</c:v>
                </c:pt>
                <c:pt idx="24">
                  <c:v>0.85588809754603179</c:v>
                </c:pt>
                <c:pt idx="25">
                  <c:v>0.81591563858997951</c:v>
                </c:pt>
                <c:pt idx="26">
                  <c:v>0.75990802623841736</c:v>
                </c:pt>
                <c:pt idx="27">
                  <c:v>0.7200544295172645</c:v>
                </c:pt>
                <c:pt idx="28">
                  <c:v>0.74421076861161972</c:v>
                </c:pt>
                <c:pt idx="29">
                  <c:v>0.94903904614559653</c:v>
                </c:pt>
                <c:pt idx="30">
                  <c:v>1.4613450608211203</c:v>
                </c:pt>
                <c:pt idx="31">
                  <c:v>1.9440417306335347</c:v>
                </c:pt>
                <c:pt idx="32">
                  <c:v>2.3720708393599192</c:v>
                </c:pt>
                <c:pt idx="33">
                  <c:v>1.8726525767113196</c:v>
                </c:pt>
                <c:pt idx="34">
                  <c:v>1.6532336132832173</c:v>
                </c:pt>
                <c:pt idx="35">
                  <c:v>1.6417414036604827</c:v>
                </c:pt>
                <c:pt idx="36">
                  <c:v>1.5847679880910974</c:v>
                </c:pt>
                <c:pt idx="37">
                  <c:v>1.2793953601756469</c:v>
                </c:pt>
                <c:pt idx="38">
                  <c:v>1.1886886556462208</c:v>
                </c:pt>
                <c:pt idx="39">
                  <c:v>1.1870021611822192</c:v>
                </c:pt>
                <c:pt idx="40">
                  <c:v>1.178979699282384</c:v>
                </c:pt>
                <c:pt idx="41">
                  <c:v>1.2541136433474289</c:v>
                </c:pt>
                <c:pt idx="42">
                  <c:v>1.3019478363187584</c:v>
                </c:pt>
                <c:pt idx="43">
                  <c:v>1.1206501774245039</c:v>
                </c:pt>
                <c:pt idx="44">
                  <c:v>1.0892734063343779</c:v>
                </c:pt>
                <c:pt idx="45">
                  <c:v>1.0458403385525805</c:v>
                </c:pt>
                <c:pt idx="46">
                  <c:v>0.87985600566661315</c:v>
                </c:pt>
                <c:pt idx="47">
                  <c:v>0.74968449689244865</c:v>
                </c:pt>
                <c:pt idx="48">
                  <c:v>0.69774259381505366</c:v>
                </c:pt>
                <c:pt idx="49">
                  <c:v>0.7021066133733016</c:v>
                </c:pt>
                <c:pt idx="50">
                  <c:v>0.67245317428578444</c:v>
                </c:pt>
                <c:pt idx="51">
                  <c:v>0.65912387024954133</c:v>
                </c:pt>
                <c:pt idx="52">
                  <c:v>0.79835486151169077</c:v>
                </c:pt>
                <c:pt idx="53">
                  <c:v>0.91781114114735296</c:v>
                </c:pt>
                <c:pt idx="54">
                  <c:v>1.386572756150144</c:v>
                </c:pt>
                <c:pt idx="55">
                  <c:v>1.8009482988268042</c:v>
                </c:pt>
                <c:pt idx="56">
                  <c:v>2.1161570586618512</c:v>
                </c:pt>
                <c:pt idx="57">
                  <c:v>2.1395617119898849</c:v>
                </c:pt>
                <c:pt idx="58">
                  <c:v>1.9936421107170801</c:v>
                </c:pt>
                <c:pt idx="59">
                  <c:v>1.8364815317326935</c:v>
                </c:pt>
                <c:pt idx="60">
                  <c:v>1.5561635149398068</c:v>
                </c:pt>
                <c:pt idx="61">
                  <c:v>1.4577729307756626</c:v>
                </c:pt>
                <c:pt idx="62">
                  <c:v>1.2905559810547367</c:v>
                </c:pt>
                <c:pt idx="63">
                  <c:v>1.1840770028247884</c:v>
                </c:pt>
                <c:pt idx="64">
                  <c:v>1.177786285588823</c:v>
                </c:pt>
                <c:pt idx="65">
                  <c:v>1.373625886840167</c:v>
                </c:pt>
                <c:pt idx="66">
                  <c:v>1.6126169848036329</c:v>
                </c:pt>
                <c:pt idx="67">
                  <c:v>1.4531064355666552</c:v>
                </c:pt>
                <c:pt idx="68">
                  <c:v>1.1435655551374075</c:v>
                </c:pt>
                <c:pt idx="69">
                  <c:v>1.0521309294502188</c:v>
                </c:pt>
                <c:pt idx="70">
                  <c:v>1.0211541659043246</c:v>
                </c:pt>
                <c:pt idx="71">
                  <c:v>0.90529314718006304</c:v>
                </c:pt>
                <c:pt idx="72">
                  <c:v>0.7930269183804064</c:v>
                </c:pt>
                <c:pt idx="73">
                  <c:v>0.78408963942363852</c:v>
                </c:pt>
                <c:pt idx="74">
                  <c:v>0.78651195224092496</c:v>
                </c:pt>
                <c:pt idx="75">
                  <c:v>0.78882454800200019</c:v>
                </c:pt>
                <c:pt idx="76">
                  <c:v>0.8033490630877741</c:v>
                </c:pt>
                <c:pt idx="77">
                  <c:v>0.96952130528092617</c:v>
                </c:pt>
                <c:pt idx="78">
                  <c:v>1.2699311234774417</c:v>
                </c:pt>
                <c:pt idx="79">
                  <c:v>1.696513201870439</c:v>
                </c:pt>
                <c:pt idx="80">
                  <c:v>1.8004890941834102</c:v>
                </c:pt>
                <c:pt idx="81">
                  <c:v>1.5076949536465567</c:v>
                </c:pt>
                <c:pt idx="82">
                  <c:v>1.3743514461545272</c:v>
                </c:pt>
                <c:pt idx="83">
                  <c:v>1.2419966094354451</c:v>
                </c:pt>
                <c:pt idx="84">
                  <c:v>1.2567517290183965</c:v>
                </c:pt>
                <c:pt idx="85">
                  <c:v>1.1865059294063767</c:v>
                </c:pt>
                <c:pt idx="86">
                  <c:v>1.27489014143752</c:v>
                </c:pt>
                <c:pt idx="87">
                  <c:v>1.2239047322471108</c:v>
                </c:pt>
                <c:pt idx="88">
                  <c:v>1.3046511600225956</c:v>
                </c:pt>
                <c:pt idx="89">
                  <c:v>1.4845210021429596</c:v>
                </c:pt>
                <c:pt idx="90">
                  <c:v>1.4446357786596873</c:v>
                </c:pt>
                <c:pt idx="91">
                  <c:v>1.1641566055171175</c:v>
                </c:pt>
                <c:pt idx="92">
                  <c:v>1.1190693145602164</c:v>
                </c:pt>
                <c:pt idx="93">
                  <c:v>1.0682275357400137</c:v>
                </c:pt>
                <c:pt idx="94">
                  <c:v>0.98056133597073725</c:v>
                </c:pt>
                <c:pt idx="95">
                  <c:v>0.85232955371784502</c:v>
                </c:pt>
                <c:pt idx="96">
                  <c:v>0.85490649266894847</c:v>
                </c:pt>
                <c:pt idx="97">
                  <c:v>0.88178149053756427</c:v>
                </c:pt>
                <c:pt idx="98">
                  <c:v>0.83445558942600417</c:v>
                </c:pt>
                <c:pt idx="99">
                  <c:v>0.79075071089623505</c:v>
                </c:pt>
                <c:pt idx="100">
                  <c:v>0.76789760073710456</c:v>
                </c:pt>
                <c:pt idx="101">
                  <c:v>0.94478425155237444</c:v>
                </c:pt>
                <c:pt idx="102">
                  <c:v>1.2438292097283965</c:v>
                </c:pt>
                <c:pt idx="103">
                  <c:v>1.6734273017721755</c:v>
                </c:pt>
                <c:pt idx="104">
                  <c:v>1.8595015222286335</c:v>
                </c:pt>
                <c:pt idx="105">
                  <c:v>1.5779307398143034</c:v>
                </c:pt>
                <c:pt idx="106">
                  <c:v>1.3047467226264184</c:v>
                </c:pt>
                <c:pt idx="107">
                  <c:v>1.3923004723594674</c:v>
                </c:pt>
                <c:pt idx="108">
                  <c:v>1.3042173493678033</c:v>
                </c:pt>
                <c:pt idx="109">
                  <c:v>1.3218593038011281</c:v>
                </c:pt>
                <c:pt idx="110">
                  <c:v>1.4666438843828298</c:v>
                </c:pt>
                <c:pt idx="111">
                  <c:v>1.3382691290739239</c:v>
                </c:pt>
                <c:pt idx="112">
                  <c:v>1.1886840942264019</c:v>
                </c:pt>
                <c:pt idx="113">
                  <c:v>1.4120241880485478</c:v>
                </c:pt>
                <c:pt idx="114">
                  <c:v>1.4052744520575025</c:v>
                </c:pt>
                <c:pt idx="115">
                  <c:v>1.263368965267103</c:v>
                </c:pt>
                <c:pt idx="116">
                  <c:v>1.1730713321286839</c:v>
                </c:pt>
                <c:pt idx="117">
                  <c:v>1.2404145057113802</c:v>
                </c:pt>
                <c:pt idx="118">
                  <c:v>1.1170187937672973</c:v>
                </c:pt>
                <c:pt idx="119">
                  <c:v>1.1281068813390505</c:v>
                </c:pt>
                <c:pt idx="120">
                  <c:v>1.1518380853104917</c:v>
                </c:pt>
                <c:pt idx="121">
                  <c:v>1.0360967417391287</c:v>
                </c:pt>
                <c:pt idx="122">
                  <c:v>0.95070194758656146</c:v>
                </c:pt>
                <c:pt idx="123">
                  <c:v>0.97478765117285071</c:v>
                </c:pt>
                <c:pt idx="124">
                  <c:v>0.97381253681812496</c:v>
                </c:pt>
                <c:pt idx="125">
                  <c:v>1.022718089613289</c:v>
                </c:pt>
                <c:pt idx="126">
                  <c:v>1.2197665761883389</c:v>
                </c:pt>
                <c:pt idx="127">
                  <c:v>1.499878820450093</c:v>
                </c:pt>
                <c:pt idx="128">
                  <c:v>1.9958154075405972</c:v>
                </c:pt>
                <c:pt idx="129">
                  <c:v>1.9113743095293845</c:v>
                </c:pt>
                <c:pt idx="130">
                  <c:v>1.5984133046362381</c:v>
                </c:pt>
                <c:pt idx="131">
                  <c:v>1.4244710904133633</c:v>
                </c:pt>
                <c:pt idx="132">
                  <c:v>1.4435051015023128</c:v>
                </c:pt>
                <c:pt idx="133">
                  <c:v>0.98858957244844403</c:v>
                </c:pt>
                <c:pt idx="134">
                  <c:v>0.94449951812171062</c:v>
                </c:pt>
                <c:pt idx="135">
                  <c:v>1.0624428777465709</c:v>
                </c:pt>
                <c:pt idx="136">
                  <c:v>1.0251379481652743</c:v>
                </c:pt>
                <c:pt idx="137">
                  <c:v>1.0552760245155988</c:v>
                </c:pt>
                <c:pt idx="138">
                  <c:v>1.2589957181485818</c:v>
                </c:pt>
                <c:pt idx="139">
                  <c:v>1.1607205044631814</c:v>
                </c:pt>
                <c:pt idx="140">
                  <c:v>1.0730040162226198</c:v>
                </c:pt>
                <c:pt idx="141">
                  <c:v>1.1066651091434536</c:v>
                </c:pt>
                <c:pt idx="142">
                  <c:v>1.058747493231136</c:v>
                </c:pt>
                <c:pt idx="143">
                  <c:v>1.0665876626981334</c:v>
                </c:pt>
                <c:pt idx="144">
                  <c:v>0.96797047278966009</c:v>
                </c:pt>
                <c:pt idx="145">
                  <c:v>0.91662591696433493</c:v>
                </c:pt>
                <c:pt idx="146">
                  <c:v>0.88945988303634249</c:v>
                </c:pt>
                <c:pt idx="147">
                  <c:v>0.85917008931881744</c:v>
                </c:pt>
                <c:pt idx="148">
                  <c:v>0.95789895463938834</c:v>
                </c:pt>
                <c:pt idx="149">
                  <c:v>0.96973919139448417</c:v>
                </c:pt>
                <c:pt idx="150">
                  <c:v>0.99547561393806872</c:v>
                </c:pt>
                <c:pt idx="151">
                  <c:v>1.0965012567105761</c:v>
                </c:pt>
                <c:pt idx="152">
                  <c:v>1.179077589849483</c:v>
                </c:pt>
                <c:pt idx="153">
                  <c:v>1.1634628091771053</c:v>
                </c:pt>
                <c:pt idx="154">
                  <c:v>1.1526176553648946</c:v>
                </c:pt>
                <c:pt idx="155">
                  <c:v>1.1152790321737951</c:v>
                </c:pt>
                <c:pt idx="156">
                  <c:v>1.1163556570635962</c:v>
                </c:pt>
                <c:pt idx="157">
                  <c:v>1.043494806890686</c:v>
                </c:pt>
                <c:pt idx="158">
                  <c:v>0.93187951598665975</c:v>
                </c:pt>
                <c:pt idx="159">
                  <c:v>0.96430012771417895</c:v>
                </c:pt>
                <c:pt idx="160">
                  <c:v>0.97472192705655658</c:v>
                </c:pt>
                <c:pt idx="161">
                  <c:v>1.0432537822683385</c:v>
                </c:pt>
                <c:pt idx="162">
                  <c:v>1.026738823733778</c:v>
                </c:pt>
                <c:pt idx="163">
                  <c:v>0.99820148642459139</c:v>
                </c:pt>
                <c:pt idx="164">
                  <c:v>0.99878989716281363</c:v>
                </c:pt>
                <c:pt idx="165">
                  <c:v>0.94244074609357298</c:v>
                </c:pt>
                <c:pt idx="166">
                  <c:v>0.97382632202859198</c:v>
                </c:pt>
                <c:pt idx="167">
                  <c:v>0.94709331369559768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12D-4776-B055-CE070665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5488688"/>
        <c:axId val="515487248"/>
      </c:lineChart>
      <c:catAx>
        <c:axId val="515488688"/>
        <c:scaling>
          <c:orientation val="minMax"/>
        </c:scaling>
        <c:delete val="0"/>
        <c:axPos val="b"/>
        <c:majorGridlines>
          <c:spPr>
            <a:ln w="9525" cap="sq" cmpd="sng" algn="ctr">
              <a:solidFill>
                <a:schemeClr val="tx1">
                  <a:lumMod val="15000"/>
                  <a:lumOff val="85000"/>
                </a:schemeClr>
              </a:solidFill>
              <a:bevel/>
            </a:ln>
            <a:effectLst/>
          </c:spPr>
        </c:majorGridlines>
        <c:numFmt formatCode="hh&quot; h&quot;;@" sourceLinked="0"/>
        <c:majorTickMark val="none"/>
        <c:minorTickMark val="none"/>
        <c:tickLblPos val="low"/>
        <c:spPr>
          <a:solidFill>
            <a:schemeClr val="bg1">
              <a:alpha val="51000"/>
            </a:schemeClr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487248"/>
        <c:crosses val="autoZero"/>
        <c:auto val="1"/>
        <c:lblAlgn val="ctr"/>
        <c:lblOffset val="0"/>
        <c:tickLblSkip val="6"/>
        <c:tickMarkSkip val="24"/>
        <c:noMultiLvlLbl val="0"/>
      </c:catAx>
      <c:valAx>
        <c:axId val="515487248"/>
        <c:scaling>
          <c:orientation val="minMax"/>
          <c:max val="2.9"/>
          <c:min val="-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stündliche Erzeugung / Verbrauch in 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48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99637300957401"/>
          <c:y val="0.91514037675790072"/>
          <c:w val="0.82615173611111115"/>
          <c:h val="8.2660369421844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11351187736606"/>
          <c:y val="0.10566838971224514"/>
          <c:w val="0.68871639860183353"/>
          <c:h val="0.44553694133041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Tabelle1!$C$72</c:f>
              <c:strCache>
                <c:ptCount val="1"/>
                <c:pt idx="0">
                  <c:v>Laufkraftwerke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Tabelle1!$F$71:$G$71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Tabelle1!$F$72:$G$72</c:f>
              <c:numCache>
                <c:formatCode>0</c:formatCode>
                <c:ptCount val="2"/>
                <c:pt idx="0">
                  <c:v>2323</c:v>
                </c:pt>
                <c:pt idx="1">
                  <c:v>2120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8-4F32-9AB9-E8C7CCFC4C75}"/>
            </c:ext>
          </c:extLst>
        </c:ser>
        <c:ser>
          <c:idx val="1"/>
          <c:order val="1"/>
          <c:tx>
            <c:strRef>
              <c:f>Tabelle1!$C$73</c:f>
              <c:strCache>
                <c:ptCount val="1"/>
                <c:pt idx="0">
                  <c:v>(Pump-)Speicher- kraftwerke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Tabelle1!$F$71:$G$71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Tabelle1!$F$73:$G$73</c:f>
              <c:numCache>
                <c:formatCode>0</c:formatCode>
                <c:ptCount val="2"/>
                <c:pt idx="0">
                  <c:v>2750</c:v>
                </c:pt>
                <c:pt idx="1">
                  <c:v>2810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8-4F32-9AB9-E8C7CCFC4C75}"/>
            </c:ext>
          </c:extLst>
        </c:ser>
        <c:ser>
          <c:idx val="2"/>
          <c:order val="2"/>
          <c:tx>
            <c:strRef>
              <c:f>Tabelle1!$C$74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Tabelle1!$F$71:$G$71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Tabelle1!$F$74:$G$74</c:f>
              <c:numCache>
                <c:formatCode>0</c:formatCode>
                <c:ptCount val="2"/>
                <c:pt idx="0">
                  <c:v>619</c:v>
                </c:pt>
                <c:pt idx="1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8-4F32-9AB9-E8C7CCFC4C75}"/>
            </c:ext>
          </c:extLst>
        </c:ser>
        <c:ser>
          <c:idx val="3"/>
          <c:order val="3"/>
          <c:tx>
            <c:strRef>
              <c:f>Tabelle1!$C$75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Tabelle1!$F$71:$G$71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Tabelle1!$F$75:$G$75</c:f>
              <c:numCache>
                <c:formatCode>0</c:formatCode>
                <c:ptCount val="2"/>
                <c:pt idx="0">
                  <c:v>34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18-4F32-9AB9-E8C7CCFC4C75}"/>
            </c:ext>
          </c:extLst>
        </c:ser>
        <c:ser>
          <c:idx val="4"/>
          <c:order val="4"/>
          <c:tx>
            <c:strRef>
              <c:f>Tabelle1!$C$76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Tabelle1!$F$71:$G$71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Tabelle1!$F$76:$G$76</c:f>
              <c:numCache>
                <c:formatCode>0</c:formatCode>
                <c:ptCount val="2"/>
                <c:pt idx="0">
                  <c:v>368</c:v>
                </c:pt>
                <c:pt idx="1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18-4F32-9AB9-E8C7CCFC4C75}"/>
            </c:ext>
          </c:extLst>
        </c:ser>
        <c:ser>
          <c:idx val="5"/>
          <c:order val="5"/>
          <c:tx>
            <c:strRef>
              <c:f>Tabelle1!$C$77</c:f>
              <c:strCache>
                <c:ptCount val="1"/>
                <c:pt idx="0">
                  <c:v>Pumpstrom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Tabelle1!$F$71:$G$71</c:f>
              <c:strCache>
                <c:ptCount val="2"/>
                <c:pt idx="0">
                  <c:v>Vergleichswerte 2023</c:v>
                </c:pt>
                <c:pt idx="1">
                  <c:v>Modell </c:v>
                </c:pt>
              </c:strCache>
            </c:strRef>
          </c:cat>
          <c:val>
            <c:numRef>
              <c:f>Tabelle1!$F$77:$G$77</c:f>
              <c:numCache>
                <c:formatCode>0</c:formatCode>
                <c:ptCount val="2"/>
                <c:pt idx="1">
                  <c:v>-1488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18-4F32-9AB9-E8C7CCFC4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2877327"/>
        <c:axId val="732869167"/>
      </c:barChart>
      <c:catAx>
        <c:axId val="732877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2869167"/>
        <c:crosses val="autoZero"/>
        <c:auto val="1"/>
        <c:lblAlgn val="ctr"/>
        <c:lblOffset val="100"/>
        <c:noMultiLvlLbl val="0"/>
      </c:catAx>
      <c:valAx>
        <c:axId val="732869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400"/>
                  <a:t>Jahresproduktion / GWh</a:t>
                </a:r>
              </a:p>
            </c:rich>
          </c:tx>
          <c:layout>
            <c:manualLayout>
              <c:xMode val="edge"/>
              <c:yMode val="edge"/>
              <c:x val="0.14744602422327541"/>
              <c:y val="0.17984973488136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328773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867800292735909E-2"/>
          <c:y val="0.89967153327909899"/>
          <c:w val="0.92562600291077357"/>
          <c:h val="8.7790061685003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2">
          <a:lumMod val="50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2271127372742"/>
          <c:y val="4.2953774815064176E-2"/>
          <c:w val="0.71853747220235475"/>
          <c:h val="0.75860107639682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3279</c:v>
                </c:pt>
                <c:pt idx="1">
                  <c:v>3858</c:v>
                </c:pt>
                <c:pt idx="2">
                  <c:v>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0-4314-87A2-D34192FD57A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898</c:v>
                </c:pt>
                <c:pt idx="1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0-4314-87A2-D34192FD57A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Batteriespeicher</c:v>
                </c:pt>
              </c:strCache>
            </c:strRef>
          </c:tx>
          <c:spPr>
            <a:solidFill>
              <a:srgbClr val="8F3BD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>
                  <a:alpha val="47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387</c:v>
                </c:pt>
                <c:pt idx="1">
                  <c:v>360</c:v>
                </c:pt>
                <c:pt idx="2">
                  <c:v>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50-4314-87A2-D34192FD57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749423743"/>
        <c:axId val="1749416063"/>
      </c:barChart>
      <c:catAx>
        <c:axId val="17494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416063"/>
        <c:crosses val="autoZero"/>
        <c:auto val="1"/>
        <c:lblAlgn val="ctr"/>
        <c:lblOffset val="100"/>
        <c:noMultiLvlLbl val="0"/>
      </c:catAx>
      <c:valAx>
        <c:axId val="17494160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Investitionen in 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423743"/>
        <c:crosses val="autoZero"/>
        <c:crossBetween val="between"/>
        <c:majorUnit val="1000"/>
        <c:minorUnit val="1000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85144270121847188"/>
          <c:y val="0.32869596388381661"/>
          <c:w val="0.14414760801837678"/>
          <c:h val="0.45730324901847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de-D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2271127372742"/>
          <c:y val="1.8847620870385572E-2"/>
          <c:w val="0.67150677083333321"/>
          <c:h val="0.836694418865891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5.46</c:v>
                </c:pt>
                <c:pt idx="1">
                  <c:v>5.52</c:v>
                </c:pt>
                <c:pt idx="2">
                  <c:v>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F-46A2-8F1F-EF5FCAB8D39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0.56000000000000005</c:v>
                </c:pt>
                <c:pt idx="1">
                  <c:v>0.56000000000000005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F-46A2-8F1F-EF5FCAB8D39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7268448331684332E-2"/>
                  <c:y val="1.97194496813989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CF-46A2-8F1F-EF5FCAB8D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1.59</c:v>
                </c:pt>
                <c:pt idx="1">
                  <c:v>1.1100000000000001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F-46A2-8F1F-EF5FCAB8D39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PV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3.89</c:v>
                </c:pt>
                <c:pt idx="1">
                  <c:v>4.3899999999999997</c:v>
                </c:pt>
                <c:pt idx="2">
                  <c:v>5.52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CF-46A2-8F1F-EF5FCAB8D39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Batteriespeicher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981371270198146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CF-46A2-8F1F-EF5FCAB8D390}"/>
                </c:ext>
              </c:extLst>
            </c:dLbl>
            <c:dLbl>
              <c:idx val="1"/>
              <c:layout>
                <c:manualLayout>
                  <c:x val="5.726844833168442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CF-46A2-8F1F-EF5FCAB8D390}"/>
                </c:ext>
              </c:extLst>
            </c:dLbl>
            <c:dLbl>
              <c:idx val="2"/>
              <c:layout>
                <c:manualLayout>
                  <c:x val="5.4723183961387339E-2"/>
                  <c:y val="1.97194496813989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CF-46A2-8F1F-EF5FCAB8D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Tabelle1!$F$2:$F$4</c:f>
              <c:numCache>
                <c:formatCode>General</c:formatCode>
                <c:ptCount val="3"/>
                <c:pt idx="0">
                  <c:v>0.02</c:v>
                </c:pt>
                <c:pt idx="1">
                  <c:v>0.06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CF-46A2-8F1F-EF5FCAB8D390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Speicher laden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352845858184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CF-46A2-8F1F-EF5FCAB8D390}"/>
                </c:ext>
              </c:extLst>
            </c:dLbl>
            <c:dLbl>
              <c:idx val="1"/>
              <c:layout>
                <c:manualLayout>
                  <c:x val="-4.409722222222222E-3"/>
                  <c:y val="-7.64344907407406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CF-46A2-8F1F-EF5FCAB8D390}"/>
                </c:ext>
              </c:extLst>
            </c:dLbl>
            <c:dLbl>
              <c:idx val="2"/>
              <c:layout>
                <c:manualLayout>
                  <c:x val="0"/>
                  <c:y val="-4.33827892990775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CF-46A2-8F1F-EF5FCAB8D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Tabelle1!$G$2:$G$4</c:f>
              <c:numCache>
                <c:formatCode>General</c:formatCode>
                <c:ptCount val="3"/>
                <c:pt idx="0">
                  <c:v>-2.33</c:v>
                </c:pt>
                <c:pt idx="1">
                  <c:v>-2.46</c:v>
                </c:pt>
                <c:pt idx="2">
                  <c:v>-2.75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CF-46A2-8F1F-EF5FCAB8D390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Abregelung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Tabelle1!$H$2:$H$4</c:f>
              <c:numCache>
                <c:formatCode>General</c:formatCode>
                <c:ptCount val="3"/>
                <c:pt idx="0">
                  <c:v>0.59</c:v>
                </c:pt>
                <c:pt idx="1">
                  <c:v>0.69</c:v>
                </c:pt>
                <c:pt idx="2">
                  <c:v>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5CF-46A2-8F1F-EF5FCAB8D3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749423743"/>
        <c:axId val="1749416063"/>
      </c:barChart>
      <c:catAx>
        <c:axId val="17494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alpha val="38000"/>
            </a:schemeClr>
          </a:solidFill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416063"/>
        <c:crosses val="autoZero"/>
        <c:auto val="1"/>
        <c:lblAlgn val="ctr"/>
        <c:lblOffset val="0"/>
        <c:noMultiLvlLbl val="0"/>
      </c:catAx>
      <c:valAx>
        <c:axId val="1749416063"/>
        <c:scaling>
          <c:orientation val="minMax"/>
          <c:max val="15"/>
          <c:min val="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Erzeugung in TWh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  <a:headEnd type="non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42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8046623263888889"/>
          <c:y val="0.37061689814814813"/>
          <c:w val="0.19533767361111107"/>
          <c:h val="0.31636580790274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de-DE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2271127372742"/>
          <c:y val="4.0981829846924278E-2"/>
          <c:w val="0.78426822916666672"/>
          <c:h val="0.764505062844877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PV Investments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105</c:v>
                </c:pt>
                <c:pt idx="1">
                  <c:v>123</c:v>
                </c:pt>
                <c:pt idx="2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2-4793-A86C-7B27BBA1A09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Wind Investments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55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2-4793-A86C-7B27BBA1A09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Batteriespeicher Investments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56</c:v>
                </c:pt>
                <c:pt idx="1">
                  <c:v>52</c:v>
                </c:pt>
                <c:pt idx="2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72-4793-A86C-7B27BBA1A09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O&amp;M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106</c:v>
                </c:pt>
                <c:pt idx="1">
                  <c:v>114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72-4793-A86C-7B27BBA1A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49423743"/>
        <c:axId val="1749416063"/>
      </c:barChart>
      <c:lineChart>
        <c:grouping val="standard"/>
        <c:varyColors val="0"/>
        <c:ser>
          <c:idx val="4"/>
          <c:order val="4"/>
          <c:tx>
            <c:strRef>
              <c:f>Tabelle1!$F$1</c:f>
              <c:strCache>
                <c:ptCount val="1"/>
                <c:pt idx="0">
                  <c:v>Energiekosten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freier Zubau</c:v>
                </c:pt>
                <c:pt idx="1">
                  <c:v>Zonierung</c:v>
                </c:pt>
                <c:pt idx="2">
                  <c:v>kein Zubau</c:v>
                </c:pt>
              </c:strCache>
            </c:strRef>
          </c:cat>
          <c:val>
            <c:numRef>
              <c:f>Tabelle1!$F$2:$F$4</c:f>
              <c:numCache>
                <c:formatCode>General</c:formatCode>
                <c:ptCount val="3"/>
                <c:pt idx="0">
                  <c:v>35</c:v>
                </c:pt>
                <c:pt idx="1">
                  <c:v>35.5</c:v>
                </c:pt>
                <c:pt idx="2">
                  <c:v>54.8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72-4793-A86C-7B27BBA1A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445519"/>
        <c:axId val="628445999"/>
      </c:lineChart>
      <c:catAx>
        <c:axId val="17494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alpha val="38000"/>
            </a:schemeClr>
          </a:solidFill>
          <a:ln w="9525" cap="flat" cmpd="sng" algn="ctr">
            <a:solidFill>
              <a:schemeClr val="tx1"/>
            </a:solidFill>
            <a:round/>
            <a:tailEnd type="triangl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416063"/>
        <c:crosses val="autoZero"/>
        <c:auto val="1"/>
        <c:lblAlgn val="ctr"/>
        <c:lblOffset val="100"/>
        <c:noMultiLvlLbl val="0"/>
      </c:catAx>
      <c:valAx>
        <c:axId val="1749416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jährliche Systemkosten in M€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in"/>
        <c:tickLblPos val="nextTo"/>
        <c:spPr>
          <a:noFill/>
          <a:ln>
            <a:solidFill>
              <a:schemeClr val="tx1"/>
            </a:solidFill>
            <a:headEnd type="none"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9423743"/>
        <c:crosses val="autoZero"/>
        <c:crossBetween val="between"/>
      </c:valAx>
      <c:valAx>
        <c:axId val="628445999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Stromgestehungskosten in €/MWh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445519"/>
        <c:crosses val="max"/>
        <c:crossBetween val="between"/>
      </c:valAx>
      <c:catAx>
        <c:axId val="628445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84459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14316564111777164"/>
          <c:y val="4.4427316395182007E-2"/>
          <c:w val="0.36939895833333336"/>
          <c:h val="0.2259755770733914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de-DE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Tabelle4!$M$15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Tabelle4!$M$16:$M$27</c:f>
              <c:numCache>
                <c:formatCode>General</c:formatCode>
                <c:ptCount val="12"/>
                <c:pt idx="0">
                  <c:v>47.958610421803492</c:v>
                </c:pt>
                <c:pt idx="1">
                  <c:v>44.697494218688874</c:v>
                </c:pt>
                <c:pt idx="2">
                  <c:v>47.654736926158961</c:v>
                </c:pt>
                <c:pt idx="3">
                  <c:v>46.037951580996484</c:v>
                </c:pt>
                <c:pt idx="4">
                  <c:v>47.538199530692971</c:v>
                </c:pt>
                <c:pt idx="5">
                  <c:v>45.952780408503884</c:v>
                </c:pt>
                <c:pt idx="6">
                  <c:v>47.509508807573091</c:v>
                </c:pt>
                <c:pt idx="7">
                  <c:v>47.527587079159268</c:v>
                </c:pt>
                <c:pt idx="8">
                  <c:v>45.983511468548564</c:v>
                </c:pt>
                <c:pt idx="9">
                  <c:v>47.746626619738592</c:v>
                </c:pt>
                <c:pt idx="10">
                  <c:v>46.301956104679206</c:v>
                </c:pt>
                <c:pt idx="11">
                  <c:v>46.269227532954901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6-49BC-A726-E3E1DA3552BD}"/>
            </c:ext>
          </c:extLst>
        </c:ser>
        <c:ser>
          <c:idx val="0"/>
          <c:order val="1"/>
          <c:tx>
            <c:strRef>
              <c:f>Tabelle4!$I$15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Tabelle4!$I$16:$I$27</c:f>
              <c:numCache>
                <c:formatCode>General</c:formatCode>
                <c:ptCount val="12"/>
                <c:pt idx="0">
                  <c:v>474.43417837163275</c:v>
                </c:pt>
                <c:pt idx="1">
                  <c:v>351.86031672675398</c:v>
                </c:pt>
                <c:pt idx="2">
                  <c:v>402.41291303151439</c:v>
                </c:pt>
                <c:pt idx="3">
                  <c:v>347.24920583277731</c:v>
                </c:pt>
                <c:pt idx="4">
                  <c:v>506.98440570859458</c:v>
                </c:pt>
                <c:pt idx="5">
                  <c:v>458.84292599609017</c:v>
                </c:pt>
                <c:pt idx="6">
                  <c:v>458.94681055749152</c:v>
                </c:pt>
                <c:pt idx="7">
                  <c:v>553.22004535769418</c:v>
                </c:pt>
                <c:pt idx="8">
                  <c:v>431.21587498622523</c:v>
                </c:pt>
                <c:pt idx="9">
                  <c:v>421.93369634086088</c:v>
                </c:pt>
                <c:pt idx="10">
                  <c:v>551.01164189865051</c:v>
                </c:pt>
                <c:pt idx="11">
                  <c:v>497.08516396103738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6-49BC-A726-E3E1DA3552BD}"/>
            </c:ext>
          </c:extLst>
        </c:ser>
        <c:ser>
          <c:idx val="2"/>
          <c:order val="2"/>
          <c:tx>
            <c:strRef>
              <c:f>Tabelle4!$K$15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Tabelle4!$K$16:$K$27</c:f>
              <c:numCache>
                <c:formatCode>General</c:formatCode>
                <c:ptCount val="12"/>
                <c:pt idx="0">
                  <c:v>195.57276915133573</c:v>
                </c:pt>
                <c:pt idx="1">
                  <c:v>157.08905842024956</c:v>
                </c:pt>
                <c:pt idx="2">
                  <c:v>144.3794566584026</c:v>
                </c:pt>
                <c:pt idx="3">
                  <c:v>120.51430072197164</c:v>
                </c:pt>
                <c:pt idx="4">
                  <c:v>115.0303295246222</c:v>
                </c:pt>
                <c:pt idx="5">
                  <c:v>78.073923301766769</c:v>
                </c:pt>
                <c:pt idx="6">
                  <c:v>83.66317651841301</c:v>
                </c:pt>
                <c:pt idx="7">
                  <c:v>74.95221627524181</c:v>
                </c:pt>
                <c:pt idx="8">
                  <c:v>90.802717454530793</c:v>
                </c:pt>
                <c:pt idx="9">
                  <c:v>177.07740046985697</c:v>
                </c:pt>
                <c:pt idx="10">
                  <c:v>180.00736117864855</c:v>
                </c:pt>
                <c:pt idx="11">
                  <c:v>172.00681152690041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6-49BC-A726-E3E1DA3552BD}"/>
            </c:ext>
          </c:extLst>
        </c:ser>
        <c:ser>
          <c:idx val="3"/>
          <c:order val="3"/>
          <c:tx>
            <c:strRef>
              <c:f>Tabelle4!$L$15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Tabelle4!$L$16:$L$27</c:f>
              <c:numCache>
                <c:formatCode>General</c:formatCode>
                <c:ptCount val="12"/>
                <c:pt idx="0">
                  <c:v>181.17337201085255</c:v>
                </c:pt>
                <c:pt idx="1">
                  <c:v>322.71303813023445</c:v>
                </c:pt>
                <c:pt idx="2">
                  <c:v>345.63172452858754</c:v>
                </c:pt>
                <c:pt idx="3">
                  <c:v>367.73987075979261</c:v>
                </c:pt>
                <c:pt idx="4">
                  <c:v>390.26124901852694</c:v>
                </c:pt>
                <c:pt idx="5">
                  <c:v>416.15207096360825</c:v>
                </c:pt>
                <c:pt idx="6">
                  <c:v>426.27498507264249</c:v>
                </c:pt>
                <c:pt idx="7">
                  <c:v>386.68753929075308</c:v>
                </c:pt>
                <c:pt idx="8">
                  <c:v>376.34394409320453</c:v>
                </c:pt>
                <c:pt idx="9">
                  <c:v>287.1734991591041</c:v>
                </c:pt>
                <c:pt idx="10">
                  <c:v>202.91026087774003</c:v>
                </c:pt>
                <c:pt idx="11">
                  <c:v>186.2191137141651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06-49BC-A726-E3E1DA3552BD}"/>
            </c:ext>
          </c:extLst>
        </c:ser>
        <c:ser>
          <c:idx val="5"/>
          <c:order val="4"/>
          <c:tx>
            <c:strRef>
              <c:f>Tabelle4!$N$15</c:f>
              <c:strCache>
                <c:ptCount val="1"/>
                <c:pt idx="0">
                  <c:v>Speicher laden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Tabelle4!$N$16:$N$27</c:f>
              <c:numCache>
                <c:formatCode>General</c:formatCode>
                <c:ptCount val="12"/>
                <c:pt idx="0">
                  <c:v>-168.25262524113836</c:v>
                </c:pt>
                <c:pt idx="1">
                  <c:v>-194.9393625364948</c:v>
                </c:pt>
                <c:pt idx="2">
                  <c:v>-219.04030024241513</c:v>
                </c:pt>
                <c:pt idx="3">
                  <c:v>-224.00962912374197</c:v>
                </c:pt>
                <c:pt idx="4">
                  <c:v>-209.0949502633116</c:v>
                </c:pt>
                <c:pt idx="5">
                  <c:v>-217.14131283644434</c:v>
                </c:pt>
                <c:pt idx="6">
                  <c:v>-213.14303301104439</c:v>
                </c:pt>
                <c:pt idx="7">
                  <c:v>-188.54331710286573</c:v>
                </c:pt>
                <c:pt idx="8">
                  <c:v>-210.80447350327896</c:v>
                </c:pt>
                <c:pt idx="9">
                  <c:v>-186.92849781329292</c:v>
                </c:pt>
                <c:pt idx="10">
                  <c:v>-134.48994746035359</c:v>
                </c:pt>
                <c:pt idx="11">
                  <c:v>-163.27765139679539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06-49BC-A726-E3E1DA3552BD}"/>
            </c:ext>
          </c:extLst>
        </c:ser>
        <c:ser>
          <c:idx val="1"/>
          <c:order val="5"/>
          <c:tx>
            <c:strRef>
              <c:f>Tabelle4!$J$15</c:f>
              <c:strCache>
                <c:ptCount val="1"/>
                <c:pt idx="0">
                  <c:v>Batteriespeicher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Tabelle4!$J$16:$J$27</c:f>
              <c:numCache>
                <c:formatCode>General</c:formatCode>
                <c:ptCount val="12"/>
                <c:pt idx="0">
                  <c:v>4.2878730650850674</c:v>
                </c:pt>
                <c:pt idx="1">
                  <c:v>3.4981574789730985</c:v>
                </c:pt>
                <c:pt idx="2">
                  <c:v>2.1492770423586203</c:v>
                </c:pt>
                <c:pt idx="3">
                  <c:v>0.58966580496424525</c:v>
                </c:pt>
                <c:pt idx="4">
                  <c:v>5.5756961863424666E-2</c:v>
                </c:pt>
                <c:pt idx="5">
                  <c:v>0.20436353692475365</c:v>
                </c:pt>
                <c:pt idx="6">
                  <c:v>0.11545419486310141</c:v>
                </c:pt>
                <c:pt idx="7">
                  <c:v>1.2774289484324548</c:v>
                </c:pt>
                <c:pt idx="8">
                  <c:v>2.7061563367193173</c:v>
                </c:pt>
                <c:pt idx="9">
                  <c:v>0.39787091288321419</c:v>
                </c:pt>
                <c:pt idx="10">
                  <c:v>2.9008175270452368</c:v>
                </c:pt>
                <c:pt idx="11">
                  <c:v>3.2227829363786222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06-49BC-A726-E3E1DA3552BD}"/>
            </c:ext>
          </c:extLst>
        </c:ser>
        <c:ser>
          <c:idx val="6"/>
          <c:order val="6"/>
          <c:tx>
            <c:strRef>
              <c:f>Tabelle4!$O$15</c:f>
              <c:strCache>
                <c:ptCount val="1"/>
                <c:pt idx="0">
                  <c:v>Netto Importe/Export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Tabelle4!$O$16:$O$27</c:f>
              <c:numCache>
                <c:formatCode>General</c:formatCode>
                <c:ptCount val="12"/>
                <c:pt idx="0">
                  <c:v>80.815585000000027</c:v>
                </c:pt>
                <c:pt idx="1">
                  <c:v>123.65523399999984</c:v>
                </c:pt>
                <c:pt idx="2">
                  <c:v>62.533837000000119</c:v>
                </c:pt>
                <c:pt idx="3">
                  <c:v>62.547362000000021</c:v>
                </c:pt>
                <c:pt idx="4">
                  <c:v>-118.05277199999995</c:v>
                </c:pt>
                <c:pt idx="5">
                  <c:v>-89.715916000000163</c:v>
                </c:pt>
                <c:pt idx="6">
                  <c:v>-85.308327000000162</c:v>
                </c:pt>
                <c:pt idx="7">
                  <c:v>-170.68138499999958</c:v>
                </c:pt>
                <c:pt idx="8">
                  <c:v>-39.467846999999949</c:v>
                </c:pt>
                <c:pt idx="9">
                  <c:v>21.667474000000368</c:v>
                </c:pt>
                <c:pt idx="10">
                  <c:v>-54.028989999999794</c:v>
                </c:pt>
                <c:pt idx="11">
                  <c:v>71.580631999999866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06-49BC-A726-E3E1DA355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1453040"/>
        <c:axId val="1119357904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Tabelle4!#REF!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Tabelle4!$H$16:$H$27</c15:sqref>
                        </c15:formulaRef>
                      </c:ext>
                    </c:extLst>
                    <c:strCache>
                      <c:ptCount val="12"/>
                      <c:pt idx="0">
                        <c:v>Jänner</c:v>
                      </c:pt>
                      <c:pt idx="1">
                        <c:v>Februar</c:v>
                      </c:pt>
                      <c:pt idx="2">
                        <c:v>März</c:v>
                      </c:pt>
                      <c:pt idx="3">
                        <c:v>April</c:v>
                      </c:pt>
                      <c:pt idx="4">
                        <c:v>Mai</c:v>
                      </c:pt>
                      <c:pt idx="5">
                        <c:v>Juni</c:v>
                      </c:pt>
                      <c:pt idx="6">
                        <c:v>Juli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Oktober</c:v>
                      </c:pt>
                      <c:pt idx="10">
                        <c:v>November</c:v>
                      </c:pt>
                      <c:pt idx="11">
                        <c:v>Dezember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Tabelle4!#REF!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E406-49BC-A726-E3E1DA3552B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8"/>
          <c:order val="8"/>
          <c:tx>
            <c:strRef>
              <c:f>Tabelle4!$P$15</c:f>
              <c:strCache>
                <c:ptCount val="1"/>
                <c:pt idx="0">
                  <c:v>Verbrauch</c:v>
                </c:pt>
              </c:strCache>
            </c:strRef>
          </c:tx>
          <c:spPr>
            <a:ln w="34925" cap="rnd">
              <a:solidFill>
                <a:srgbClr val="0F0F0F"/>
              </a:solidFill>
              <a:round/>
            </a:ln>
            <a:effectLst/>
          </c:spPr>
          <c:marker>
            <c:symbol val="none"/>
          </c:marker>
          <c:cat>
            <c:strRef>
              <c:f>Tabelle4!$H$16:$H$27</c:f>
              <c:strCache>
                <c:ptCount val="12"/>
                <c:pt idx="0">
                  <c:v>Jänner</c:v>
                </c:pt>
                <c:pt idx="1">
                  <c:v>Februar</c:v>
                </c:pt>
                <c:pt idx="2">
                  <c:v>März</c:v>
                </c:pt>
                <c:pt idx="3">
                  <c:v>April</c:v>
                </c:pt>
                <c:pt idx="4">
                  <c:v>Mai</c:v>
                </c:pt>
                <c:pt idx="5">
                  <c:v>Juni</c:v>
                </c:pt>
                <c:pt idx="6">
                  <c:v>Juli</c:v>
                </c:pt>
                <c:pt idx="7">
                  <c:v>August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Dezember</c:v>
                </c:pt>
              </c:strCache>
            </c:strRef>
          </c:cat>
          <c:val>
            <c:numRef>
              <c:f>Tabelle4!$P$16:$P$27</c:f>
              <c:numCache>
                <c:formatCode>General</c:formatCode>
                <c:ptCount val="12"/>
                <c:pt idx="0">
                  <c:v>815.98976277957047</c:v>
                </c:pt>
                <c:pt idx="1">
                  <c:v>808.57393643840521</c:v>
                </c:pt>
                <c:pt idx="2">
                  <c:v>785.72164494460628</c:v>
                </c:pt>
                <c:pt idx="3">
                  <c:v>720.66872757675958</c:v>
                </c:pt>
                <c:pt idx="4">
                  <c:v>732.72221848098798</c:v>
                </c:pt>
                <c:pt idx="5">
                  <c:v>692.36883537044832</c:v>
                </c:pt>
                <c:pt idx="6">
                  <c:v>718.05857513993851</c:v>
                </c:pt>
                <c:pt idx="7">
                  <c:v>704.44011484841576</c:v>
                </c:pt>
                <c:pt idx="8">
                  <c:v>696.77988383594982</c:v>
                </c:pt>
                <c:pt idx="9">
                  <c:v>769.06806968915021</c:v>
                </c:pt>
                <c:pt idx="10">
                  <c:v>794.6131001264099</c:v>
                </c:pt>
                <c:pt idx="11">
                  <c:v>813.10608027464025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406-49BC-A726-E3E1DA355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672400"/>
        <c:axId val="873671920"/>
      </c:lineChart>
      <c:catAx>
        <c:axId val="6014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>
              <a:alpha val="46000"/>
            </a:schemeClr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19357904"/>
        <c:crosses val="autoZero"/>
        <c:auto val="1"/>
        <c:lblAlgn val="ctr"/>
        <c:lblOffset val="0"/>
        <c:noMultiLvlLbl val="0"/>
      </c:catAx>
      <c:valAx>
        <c:axId val="1119357904"/>
        <c:scaling>
          <c:orientation val="minMax"/>
          <c:min val="-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monatliche Erzeugung / Verbrauch in 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1453040"/>
        <c:crosses val="autoZero"/>
        <c:crossBetween val="between"/>
      </c:valAx>
      <c:valAx>
        <c:axId val="873671920"/>
        <c:scaling>
          <c:orientation val="minMax"/>
          <c:max val="1200"/>
          <c:min val="-400"/>
        </c:scaling>
        <c:delete val="1"/>
        <c:axPos val="r"/>
        <c:numFmt formatCode="General" sourceLinked="1"/>
        <c:majorTickMark val="out"/>
        <c:minorTickMark val="none"/>
        <c:tickLblPos val="nextTo"/>
        <c:crossAx val="873672400"/>
        <c:crosses val="max"/>
        <c:crossBetween val="between"/>
      </c:valAx>
      <c:catAx>
        <c:axId val="87367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3671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99704861111112"/>
          <c:y val="0.94381421437332125"/>
          <c:w val="0.84599548611111108"/>
          <c:h val="5.398653180642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plots!$AA$85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plots!$AA$86:$AA$137</c:f>
              <c:numCache>
                <c:formatCode>General</c:formatCode>
                <c:ptCount val="52"/>
                <c:pt idx="0">
                  <c:v>10.882308151627695</c:v>
                </c:pt>
                <c:pt idx="1">
                  <c:v>10.81919088256503</c:v>
                </c:pt>
                <c:pt idx="2">
                  <c:v>10.815874248177749</c:v>
                </c:pt>
                <c:pt idx="3">
                  <c:v>10.819192610455124</c:v>
                </c:pt>
                <c:pt idx="4">
                  <c:v>10.788406112820278</c:v>
                </c:pt>
                <c:pt idx="5">
                  <c:v>10.786740430582944</c:v>
                </c:pt>
                <c:pt idx="6">
                  <c:v>10.783005375937083</c:v>
                </c:pt>
                <c:pt idx="7">
                  <c:v>10.780973576317765</c:v>
                </c:pt>
                <c:pt idx="8">
                  <c:v>10.795341110844229</c:v>
                </c:pt>
                <c:pt idx="9">
                  <c:v>10.782162117934684</c:v>
                </c:pt>
                <c:pt idx="10">
                  <c:v>10.735089374691551</c:v>
                </c:pt>
                <c:pt idx="11">
                  <c:v>10.770892159797848</c:v>
                </c:pt>
                <c:pt idx="12">
                  <c:v>10.751665414899318</c:v>
                </c:pt>
                <c:pt idx="13">
                  <c:v>10.712100233585085</c:v>
                </c:pt>
                <c:pt idx="14">
                  <c:v>10.783499215211647</c:v>
                </c:pt>
                <c:pt idx="15">
                  <c:v>10.734530260070891</c:v>
                </c:pt>
                <c:pt idx="16">
                  <c:v>10.755864341458604</c:v>
                </c:pt>
                <c:pt idx="17">
                  <c:v>10.721913752436834</c:v>
                </c:pt>
                <c:pt idx="18">
                  <c:v>10.778194047377802</c:v>
                </c:pt>
                <c:pt idx="19">
                  <c:v>10.732871191100493</c:v>
                </c:pt>
                <c:pt idx="20">
                  <c:v>10.707267856249802</c:v>
                </c:pt>
                <c:pt idx="21">
                  <c:v>10.705443066462827</c:v>
                </c:pt>
                <c:pt idx="22">
                  <c:v>10.756139674970969</c:v>
                </c:pt>
                <c:pt idx="23">
                  <c:v>10.692032561845492</c:v>
                </c:pt>
                <c:pt idx="24">
                  <c:v>10.732851640319179</c:v>
                </c:pt>
                <c:pt idx="25">
                  <c:v>10.716223679103555</c:v>
                </c:pt>
                <c:pt idx="26">
                  <c:v>10.729811565605496</c:v>
                </c:pt>
                <c:pt idx="27">
                  <c:v>10.721414605388706</c:v>
                </c:pt>
                <c:pt idx="28">
                  <c:v>10.739014730172068</c:v>
                </c:pt>
                <c:pt idx="29">
                  <c:v>10.712903374556319</c:v>
                </c:pt>
                <c:pt idx="30">
                  <c:v>10.764057076537714</c:v>
                </c:pt>
                <c:pt idx="31">
                  <c:v>10.704602579821097</c:v>
                </c:pt>
                <c:pt idx="32">
                  <c:v>10.717496814319638</c:v>
                </c:pt>
                <c:pt idx="33">
                  <c:v>10.718512062056854</c:v>
                </c:pt>
                <c:pt idx="34">
                  <c:v>10.749792973648153</c:v>
                </c:pt>
                <c:pt idx="35">
                  <c:v>10.695278053194111</c:v>
                </c:pt>
                <c:pt idx="36">
                  <c:v>10.746571540913799</c:v>
                </c:pt>
                <c:pt idx="37">
                  <c:v>10.751245488437048</c:v>
                </c:pt>
                <c:pt idx="38">
                  <c:v>10.746846631989046</c:v>
                </c:pt>
                <c:pt idx="39">
                  <c:v>10.731696419640228</c:v>
                </c:pt>
                <c:pt idx="40">
                  <c:v>10.765601963324695</c:v>
                </c:pt>
                <c:pt idx="41">
                  <c:v>10.799412634821964</c:v>
                </c:pt>
                <c:pt idx="42">
                  <c:v>10.793317885800224</c:v>
                </c:pt>
                <c:pt idx="43">
                  <c:v>10.799219192650812</c:v>
                </c:pt>
                <c:pt idx="44">
                  <c:v>10.801335909292403</c:v>
                </c:pt>
                <c:pt idx="45">
                  <c:v>10.806016584905313</c:v>
                </c:pt>
                <c:pt idx="46">
                  <c:v>10.805909949075458</c:v>
                </c:pt>
                <c:pt idx="47">
                  <c:v>10.814610832505782</c:v>
                </c:pt>
                <c:pt idx="48">
                  <c:v>10.816620978007702</c:v>
                </c:pt>
                <c:pt idx="49">
                  <c:v>10.813205692240139</c:v>
                </c:pt>
                <c:pt idx="50">
                  <c:v>10.803578258225757</c:v>
                </c:pt>
                <c:pt idx="51">
                  <c:v>10.809145119583766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3-40A8-9FB0-AF04187770A4}"/>
            </c:ext>
          </c:extLst>
        </c:ser>
        <c:ser>
          <c:idx val="0"/>
          <c:order val="1"/>
          <c:tx>
            <c:strRef>
              <c:f>plots!$W$85</c:f>
              <c:strCache>
                <c:ptCount val="1"/>
                <c:pt idx="0">
                  <c:v>Wasserkraft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plots!$W$86:$W$137</c:f>
              <c:numCache>
                <c:formatCode>General</c:formatCode>
                <c:ptCount val="52"/>
                <c:pt idx="0">
                  <c:v>102.33350670518378</c:v>
                </c:pt>
                <c:pt idx="1">
                  <c:v>92.366187254665647</c:v>
                </c:pt>
                <c:pt idx="2">
                  <c:v>117.34431819272395</c:v>
                </c:pt>
                <c:pt idx="3">
                  <c:v>125.8058314138087</c:v>
                </c:pt>
                <c:pt idx="4">
                  <c:v>67.401770809820007</c:v>
                </c:pt>
                <c:pt idx="5">
                  <c:v>92.986079842989042</c:v>
                </c:pt>
                <c:pt idx="6">
                  <c:v>86.02962959100789</c:v>
                </c:pt>
                <c:pt idx="7">
                  <c:v>81.426528034022397</c:v>
                </c:pt>
                <c:pt idx="8">
                  <c:v>109.02472056052125</c:v>
                </c:pt>
                <c:pt idx="9">
                  <c:v>99.436576155268042</c:v>
                </c:pt>
                <c:pt idx="10">
                  <c:v>68.9082756425572</c:v>
                </c:pt>
                <c:pt idx="11">
                  <c:v>99.322828327887095</c:v>
                </c:pt>
                <c:pt idx="12">
                  <c:v>86.321155599445575</c:v>
                </c:pt>
                <c:pt idx="13">
                  <c:v>86.161160153677557</c:v>
                </c:pt>
                <c:pt idx="14">
                  <c:v>86.29196880908836</c:v>
                </c:pt>
                <c:pt idx="15">
                  <c:v>82.141908568556886</c:v>
                </c:pt>
                <c:pt idx="16">
                  <c:v>72.562523436244177</c:v>
                </c:pt>
                <c:pt idx="17">
                  <c:v>91.182302621773189</c:v>
                </c:pt>
                <c:pt idx="18">
                  <c:v>128.45741058043538</c:v>
                </c:pt>
                <c:pt idx="19">
                  <c:v>97.801761910875442</c:v>
                </c:pt>
                <c:pt idx="20">
                  <c:v>129.55900068062351</c:v>
                </c:pt>
                <c:pt idx="21">
                  <c:v>109.93378878522836</c:v>
                </c:pt>
                <c:pt idx="22">
                  <c:v>135.49166176010743</c:v>
                </c:pt>
                <c:pt idx="23">
                  <c:v>108.81199048929052</c:v>
                </c:pt>
                <c:pt idx="24">
                  <c:v>94.772750515926276</c:v>
                </c:pt>
                <c:pt idx="25">
                  <c:v>89.908309225633573</c:v>
                </c:pt>
                <c:pt idx="26">
                  <c:v>110.02065856790635</c:v>
                </c:pt>
                <c:pt idx="27">
                  <c:v>94.023412920996805</c:v>
                </c:pt>
                <c:pt idx="28">
                  <c:v>105.63410094608614</c:v>
                </c:pt>
                <c:pt idx="29">
                  <c:v>104.80984271960757</c:v>
                </c:pt>
                <c:pt idx="30">
                  <c:v>119.5791167913503</c:v>
                </c:pt>
                <c:pt idx="31">
                  <c:v>119.67100169106254</c:v>
                </c:pt>
                <c:pt idx="32">
                  <c:v>129.16340489171549</c:v>
                </c:pt>
                <c:pt idx="33">
                  <c:v>121.17129458502808</c:v>
                </c:pt>
                <c:pt idx="34">
                  <c:v>122.79912764359538</c:v>
                </c:pt>
                <c:pt idx="35">
                  <c:v>109.4193982067621</c:v>
                </c:pt>
                <c:pt idx="36">
                  <c:v>115.98897021577112</c:v>
                </c:pt>
                <c:pt idx="37">
                  <c:v>93.552783242668227</c:v>
                </c:pt>
                <c:pt idx="38">
                  <c:v>87.290549663484015</c:v>
                </c:pt>
                <c:pt idx="39">
                  <c:v>82.26370592338391</c:v>
                </c:pt>
                <c:pt idx="40">
                  <c:v>92.873163558778032</c:v>
                </c:pt>
                <c:pt idx="41">
                  <c:v>81.446400461957808</c:v>
                </c:pt>
                <c:pt idx="42">
                  <c:v>112.83776628902406</c:v>
                </c:pt>
                <c:pt idx="43">
                  <c:v>112.03518573723423</c:v>
                </c:pt>
                <c:pt idx="44">
                  <c:v>129.78940004030449</c:v>
                </c:pt>
                <c:pt idx="45">
                  <c:v>123.02037222243705</c:v>
                </c:pt>
                <c:pt idx="46">
                  <c:v>107.68467790615534</c:v>
                </c:pt>
                <c:pt idx="47">
                  <c:v>154.8181889112108</c:v>
                </c:pt>
                <c:pt idx="48">
                  <c:v>149.40572261776219</c:v>
                </c:pt>
                <c:pt idx="49">
                  <c:v>131.12390965496144</c:v>
                </c:pt>
                <c:pt idx="50">
                  <c:v>113.46850774593</c:v>
                </c:pt>
                <c:pt idx="51">
                  <c:v>82.799594061981807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3-40A8-9FB0-AF04187770A4}"/>
            </c:ext>
          </c:extLst>
        </c:ser>
        <c:ser>
          <c:idx val="2"/>
          <c:order val="2"/>
          <c:tx>
            <c:strRef>
              <c:f>plots!$Y$85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plots!$Y$86:$Y$137</c:f>
              <c:numCache>
                <c:formatCode>General</c:formatCode>
                <c:ptCount val="52"/>
                <c:pt idx="0">
                  <c:v>36.354187421035689</c:v>
                </c:pt>
                <c:pt idx="1">
                  <c:v>46.238880123877834</c:v>
                </c:pt>
                <c:pt idx="2">
                  <c:v>43.116669208907247</c:v>
                </c:pt>
                <c:pt idx="3">
                  <c:v>47.034707684285308</c:v>
                </c:pt>
                <c:pt idx="4">
                  <c:v>67.949895323294143</c:v>
                </c:pt>
                <c:pt idx="5">
                  <c:v>21.850898496272691</c:v>
                </c:pt>
                <c:pt idx="6">
                  <c:v>28.170046748747946</c:v>
                </c:pt>
                <c:pt idx="7">
                  <c:v>32.888087972801848</c:v>
                </c:pt>
                <c:pt idx="8">
                  <c:v>36.003165120572582</c:v>
                </c:pt>
                <c:pt idx="9">
                  <c:v>33.229118081135596</c:v>
                </c:pt>
                <c:pt idx="10">
                  <c:v>40.162997042407859</c:v>
                </c:pt>
                <c:pt idx="11">
                  <c:v>21.711144774578468</c:v>
                </c:pt>
                <c:pt idx="12">
                  <c:v>42.331486232070773</c:v>
                </c:pt>
                <c:pt idx="13">
                  <c:v>35.428819576641459</c:v>
                </c:pt>
                <c:pt idx="14">
                  <c:v>29.74625242609282</c:v>
                </c:pt>
                <c:pt idx="15">
                  <c:v>29.557953011779599</c:v>
                </c:pt>
                <c:pt idx="16">
                  <c:v>21.391977599442612</c:v>
                </c:pt>
                <c:pt idx="17">
                  <c:v>22.615505568581916</c:v>
                </c:pt>
                <c:pt idx="18">
                  <c:v>19.085342925897617</c:v>
                </c:pt>
                <c:pt idx="19">
                  <c:v>45.899234372140711</c:v>
                </c:pt>
                <c:pt idx="20">
                  <c:v>17.479153211934786</c:v>
                </c:pt>
                <c:pt idx="21">
                  <c:v>18.920050926285786</c:v>
                </c:pt>
                <c:pt idx="22">
                  <c:v>11.053645541305752</c:v>
                </c:pt>
                <c:pt idx="23">
                  <c:v>18.768280242791679</c:v>
                </c:pt>
                <c:pt idx="24">
                  <c:v>28.88111040016345</c:v>
                </c:pt>
                <c:pt idx="25">
                  <c:v>14.791227745302411</c:v>
                </c:pt>
                <c:pt idx="26">
                  <c:v>10.826128116951962</c:v>
                </c:pt>
                <c:pt idx="27">
                  <c:v>21.169282412583005</c:v>
                </c:pt>
                <c:pt idx="28">
                  <c:v>16.722456640532478</c:v>
                </c:pt>
                <c:pt idx="29">
                  <c:v>27.152942613928182</c:v>
                </c:pt>
                <c:pt idx="30">
                  <c:v>30.42990736646923</c:v>
                </c:pt>
                <c:pt idx="31">
                  <c:v>15.960541647300513</c:v>
                </c:pt>
                <c:pt idx="32">
                  <c:v>6.493248004368934</c:v>
                </c:pt>
                <c:pt idx="33">
                  <c:v>10.853802074447309</c:v>
                </c:pt>
                <c:pt idx="34">
                  <c:v>20.291102271798451</c:v>
                </c:pt>
                <c:pt idx="35">
                  <c:v>14.581715159491754</c:v>
                </c:pt>
                <c:pt idx="36">
                  <c:v>12.829810540132938</c:v>
                </c:pt>
                <c:pt idx="37">
                  <c:v>35.864868761396295</c:v>
                </c:pt>
                <c:pt idx="38">
                  <c:v>25.416825835006023</c:v>
                </c:pt>
                <c:pt idx="39">
                  <c:v>19.611672498367504</c:v>
                </c:pt>
                <c:pt idx="40">
                  <c:v>34.029178683059833</c:v>
                </c:pt>
                <c:pt idx="41">
                  <c:v>45.379964838771308</c:v>
                </c:pt>
                <c:pt idx="42">
                  <c:v>42.136293380252582</c:v>
                </c:pt>
                <c:pt idx="43">
                  <c:v>65.754474054340761</c:v>
                </c:pt>
                <c:pt idx="44">
                  <c:v>33.124764680653527</c:v>
                </c:pt>
                <c:pt idx="45">
                  <c:v>44.018281926102141</c:v>
                </c:pt>
                <c:pt idx="46">
                  <c:v>39.685319890376064</c:v>
                </c:pt>
                <c:pt idx="47">
                  <c:v>46.384965090921696</c:v>
                </c:pt>
                <c:pt idx="48">
                  <c:v>20.525615209892347</c:v>
                </c:pt>
                <c:pt idx="49">
                  <c:v>37.253170962228566</c:v>
                </c:pt>
                <c:pt idx="50">
                  <c:v>52.38734183301785</c:v>
                </c:pt>
                <c:pt idx="51">
                  <c:v>41.122958094658074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3-40A8-9FB0-AF04187770A4}"/>
            </c:ext>
          </c:extLst>
        </c:ser>
        <c:ser>
          <c:idx val="3"/>
          <c:order val="3"/>
          <c:tx>
            <c:strRef>
              <c:f>plots!$Z$85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plots!$Z$86:$Z$137</c:f>
              <c:numCache>
                <c:formatCode>General</c:formatCode>
                <c:ptCount val="52"/>
                <c:pt idx="0">
                  <c:v>37.374884486427867</c:v>
                </c:pt>
                <c:pt idx="1">
                  <c:v>38.38777824608183</c:v>
                </c:pt>
                <c:pt idx="2">
                  <c:v>24.895861633885946</c:v>
                </c:pt>
                <c:pt idx="3">
                  <c:v>46.304022191096117</c:v>
                </c:pt>
                <c:pt idx="4">
                  <c:v>71.986374463473666</c:v>
                </c:pt>
                <c:pt idx="5">
                  <c:v>87.794921414788789</c:v>
                </c:pt>
                <c:pt idx="6">
                  <c:v>91.040742434903038</c:v>
                </c:pt>
                <c:pt idx="7">
                  <c:v>72.441391350802746</c:v>
                </c:pt>
                <c:pt idx="8">
                  <c:v>67.152223929584224</c:v>
                </c:pt>
                <c:pt idx="9">
                  <c:v>60.899485317017188</c:v>
                </c:pt>
                <c:pt idx="10">
                  <c:v>88.871500278075416</c:v>
                </c:pt>
                <c:pt idx="11">
                  <c:v>80.173617167622751</c:v>
                </c:pt>
                <c:pt idx="12">
                  <c:v>82.19533175591495</c:v>
                </c:pt>
                <c:pt idx="13">
                  <c:v>104.52668364490216</c:v>
                </c:pt>
                <c:pt idx="14">
                  <c:v>73.727512577890792</c:v>
                </c:pt>
                <c:pt idx="15">
                  <c:v>90.408640918045691</c:v>
                </c:pt>
                <c:pt idx="16">
                  <c:v>75.860704424498905</c:v>
                </c:pt>
                <c:pt idx="17">
                  <c:v>88.897871603849978</c:v>
                </c:pt>
                <c:pt idx="18">
                  <c:v>69.650555304177416</c:v>
                </c:pt>
                <c:pt idx="19">
                  <c:v>81.263437545349532</c:v>
                </c:pt>
                <c:pt idx="20">
                  <c:v>96.508734765450995</c:v>
                </c:pt>
                <c:pt idx="21">
                  <c:v>100.42291576083163</c:v>
                </c:pt>
                <c:pt idx="22">
                  <c:v>83.571306075912716</c:v>
                </c:pt>
                <c:pt idx="23">
                  <c:v>104.91410749584983</c:v>
                </c:pt>
                <c:pt idx="24">
                  <c:v>103.5219431465474</c:v>
                </c:pt>
                <c:pt idx="25">
                  <c:v>100.87877747862112</c:v>
                </c:pt>
                <c:pt idx="26">
                  <c:v>91.18831696468132</c:v>
                </c:pt>
                <c:pt idx="27">
                  <c:v>100.78970673536638</c:v>
                </c:pt>
                <c:pt idx="28">
                  <c:v>96.099645235704614</c:v>
                </c:pt>
                <c:pt idx="29">
                  <c:v>103.73279699709347</c:v>
                </c:pt>
                <c:pt idx="30">
                  <c:v>72.372615112423688</c:v>
                </c:pt>
                <c:pt idx="31">
                  <c:v>94.910814546869148</c:v>
                </c:pt>
                <c:pt idx="32">
                  <c:v>94.004367918655163</c:v>
                </c:pt>
                <c:pt idx="33">
                  <c:v>102.04754243441593</c:v>
                </c:pt>
                <c:pt idx="34">
                  <c:v>70.038468524060221</c:v>
                </c:pt>
                <c:pt idx="35">
                  <c:v>106.45222429525353</c:v>
                </c:pt>
                <c:pt idx="36">
                  <c:v>81.545944091965509</c:v>
                </c:pt>
                <c:pt idx="37">
                  <c:v>73.880107549100828</c:v>
                </c:pt>
                <c:pt idx="38">
                  <c:v>90.833252014460257</c:v>
                </c:pt>
                <c:pt idx="39">
                  <c:v>86.245623310835555</c:v>
                </c:pt>
                <c:pt idx="40">
                  <c:v>85.086264475449497</c:v>
                </c:pt>
                <c:pt idx="41">
                  <c:v>55.239994471188268</c:v>
                </c:pt>
                <c:pt idx="42">
                  <c:v>51.187951180175631</c:v>
                </c:pt>
                <c:pt idx="43">
                  <c:v>36.539765302817912</c:v>
                </c:pt>
                <c:pt idx="44">
                  <c:v>55.774634410031908</c:v>
                </c:pt>
                <c:pt idx="45">
                  <c:v>46.366184992122214</c:v>
                </c:pt>
                <c:pt idx="46">
                  <c:v>55.751855800214337</c:v>
                </c:pt>
                <c:pt idx="47">
                  <c:v>31.033915313469532</c:v>
                </c:pt>
                <c:pt idx="48">
                  <c:v>50.760338425569635</c:v>
                </c:pt>
                <c:pt idx="49">
                  <c:v>42.066408107485508</c:v>
                </c:pt>
                <c:pt idx="50">
                  <c:v>46.131053628158888</c:v>
                </c:pt>
                <c:pt idx="51">
                  <c:v>43.309970074260441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E3-40A8-9FB0-AF04187770A4}"/>
            </c:ext>
          </c:extLst>
        </c:ser>
        <c:ser>
          <c:idx val="1"/>
          <c:order val="4"/>
          <c:tx>
            <c:strRef>
              <c:f>plots!$X$85</c:f>
              <c:strCache>
                <c:ptCount val="1"/>
                <c:pt idx="0">
                  <c:v>Batteriespeicher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plots!$X$86:$X$137</c:f>
              <c:numCache>
                <c:formatCode>General</c:formatCode>
                <c:ptCount val="52"/>
                <c:pt idx="0">
                  <c:v>0.76511996529859705</c:v>
                </c:pt>
                <c:pt idx="1">
                  <c:v>0.82027456479612626</c:v>
                </c:pt>
                <c:pt idx="2">
                  <c:v>1.0020199576739357</c:v>
                </c:pt>
                <c:pt idx="3">
                  <c:v>1.5819929773986923</c:v>
                </c:pt>
                <c:pt idx="4">
                  <c:v>0.11848843950789764</c:v>
                </c:pt>
                <c:pt idx="5">
                  <c:v>1.3689305942823182</c:v>
                </c:pt>
                <c:pt idx="6">
                  <c:v>1.2724523519661632</c:v>
                </c:pt>
                <c:pt idx="7">
                  <c:v>0.5726826300834813</c:v>
                </c:pt>
                <c:pt idx="8">
                  <c:v>0.89329211848254986</c:v>
                </c:pt>
                <c:pt idx="9">
                  <c:v>0.48515237968792518</c:v>
                </c:pt>
                <c:pt idx="10">
                  <c:v>3.9399443280713317E-5</c:v>
                </c:pt>
                <c:pt idx="11">
                  <c:v>0.97655251061611548</c:v>
                </c:pt>
                <c:pt idx="12">
                  <c:v>7.8309697179700419E-2</c:v>
                </c:pt>
                <c:pt idx="13">
                  <c:v>0.27257258667573825</c:v>
                </c:pt>
                <c:pt idx="14">
                  <c:v>0.12907777078453225</c:v>
                </c:pt>
                <c:pt idx="15">
                  <c:v>0.18795577754394743</c:v>
                </c:pt>
                <c:pt idx="16">
                  <c:v>4.6887514497949859E-5</c:v>
                </c:pt>
                <c:pt idx="17">
                  <c:v>4.8117082676279045E-5</c:v>
                </c:pt>
                <c:pt idx="18">
                  <c:v>4.6007199578510682E-2</c:v>
                </c:pt>
                <c:pt idx="19">
                  <c:v>4.6309915760135501E-5</c:v>
                </c:pt>
                <c:pt idx="20">
                  <c:v>4.7785448120150691E-5</c:v>
                </c:pt>
                <c:pt idx="21">
                  <c:v>9.6334610398548411E-3</c:v>
                </c:pt>
                <c:pt idx="22">
                  <c:v>0.20421588991311951</c:v>
                </c:pt>
                <c:pt idx="23">
                  <c:v>4.5379254836741377E-5</c:v>
                </c:pt>
                <c:pt idx="24">
                  <c:v>4.4758488793395462E-5</c:v>
                </c:pt>
                <c:pt idx="25">
                  <c:v>4.4380512036660757E-5</c:v>
                </c:pt>
                <c:pt idx="26">
                  <c:v>6.533070334859007E-3</c:v>
                </c:pt>
                <c:pt idx="27">
                  <c:v>4.5782369011586319E-5</c:v>
                </c:pt>
                <c:pt idx="28">
                  <c:v>0.10881034321398671</c:v>
                </c:pt>
                <c:pt idx="29">
                  <c:v>4.5699696938701409E-5</c:v>
                </c:pt>
                <c:pt idx="30">
                  <c:v>4.7524101343679184E-5</c:v>
                </c:pt>
                <c:pt idx="31">
                  <c:v>6.219736888007036E-2</c:v>
                </c:pt>
                <c:pt idx="32">
                  <c:v>0.61956676621649587</c:v>
                </c:pt>
                <c:pt idx="33">
                  <c:v>0.59559230853282108</c:v>
                </c:pt>
                <c:pt idx="34">
                  <c:v>5.0889336214878468E-5</c:v>
                </c:pt>
                <c:pt idx="35">
                  <c:v>1.3295692031904831</c:v>
                </c:pt>
                <c:pt idx="36">
                  <c:v>1.0333174730096959</c:v>
                </c:pt>
                <c:pt idx="37">
                  <c:v>0.29631237022629026</c:v>
                </c:pt>
                <c:pt idx="38">
                  <c:v>4.6945553523564193E-2</c:v>
                </c:pt>
                <c:pt idx="39">
                  <c:v>0.10426116800426748</c:v>
                </c:pt>
                <c:pt idx="40">
                  <c:v>1.8701049732067439E-2</c:v>
                </c:pt>
                <c:pt idx="41">
                  <c:v>0.10571383401907186</c:v>
                </c:pt>
                <c:pt idx="42">
                  <c:v>4.9033931374351969E-2</c:v>
                </c:pt>
                <c:pt idx="43">
                  <c:v>0.18842501429496125</c:v>
                </c:pt>
                <c:pt idx="44">
                  <c:v>4.1008068393443257E-5</c:v>
                </c:pt>
                <c:pt idx="45">
                  <c:v>0.15405700852454382</c:v>
                </c:pt>
                <c:pt idx="46">
                  <c:v>9.3182120188178938E-2</c:v>
                </c:pt>
                <c:pt idx="47">
                  <c:v>2.5852829828632515</c:v>
                </c:pt>
                <c:pt idx="48">
                  <c:v>1.2908823937651934</c:v>
                </c:pt>
                <c:pt idx="49">
                  <c:v>1.5697290392929715</c:v>
                </c:pt>
                <c:pt idx="50">
                  <c:v>0.36212177110413629</c:v>
                </c:pt>
                <c:pt idx="51">
                  <c:v>3.9957804581924072E-5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E3-40A8-9FB0-AF04187770A4}"/>
            </c:ext>
          </c:extLst>
        </c:ser>
        <c:ser>
          <c:idx val="5"/>
          <c:order val="5"/>
          <c:tx>
            <c:strRef>
              <c:f>plots!$AB$85</c:f>
              <c:strCache>
                <c:ptCount val="1"/>
                <c:pt idx="0">
                  <c:v>Speicher laden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plots!$AB$86:$AB$137</c:f>
              <c:numCache>
                <c:formatCode>General</c:formatCode>
                <c:ptCount val="52"/>
                <c:pt idx="0">
                  <c:v>-37.095435016110166</c:v>
                </c:pt>
                <c:pt idx="1">
                  <c:v>-45.110125641955051</c:v>
                </c:pt>
                <c:pt idx="2">
                  <c:v>-36.817638171331993</c:v>
                </c:pt>
                <c:pt idx="3">
                  <c:v>-28.808892140131853</c:v>
                </c:pt>
                <c:pt idx="4">
                  <c:v>-54.349073686075791</c:v>
                </c:pt>
                <c:pt idx="5">
                  <c:v>-41.730409627838213</c:v>
                </c:pt>
                <c:pt idx="6">
                  <c:v>-43.275465709369833</c:v>
                </c:pt>
                <c:pt idx="7">
                  <c:v>-55.665934633150108</c:v>
                </c:pt>
                <c:pt idx="8">
                  <c:v>-37.049920329594208</c:v>
                </c:pt>
                <c:pt idx="9">
                  <c:v>-37.669534980829972</c:v>
                </c:pt>
                <c:pt idx="10">
                  <c:v>-68.566776620561399</c:v>
                </c:pt>
                <c:pt idx="11">
                  <c:v>-45.347148339724477</c:v>
                </c:pt>
                <c:pt idx="12">
                  <c:v>-50.745933123375174</c:v>
                </c:pt>
                <c:pt idx="13">
                  <c:v>-60.489039176955046</c:v>
                </c:pt>
                <c:pt idx="14">
                  <c:v>-49.008564143546792</c:v>
                </c:pt>
                <c:pt idx="15">
                  <c:v>-52.565795277704453</c:v>
                </c:pt>
                <c:pt idx="16">
                  <c:v>-39.792576985595808</c:v>
                </c:pt>
                <c:pt idx="17">
                  <c:v>-50.698556351312604</c:v>
                </c:pt>
                <c:pt idx="18">
                  <c:v>-30.813841408517476</c:v>
                </c:pt>
                <c:pt idx="19">
                  <c:v>-59.909497814008461</c:v>
                </c:pt>
                <c:pt idx="20">
                  <c:v>-48.772647834787897</c:v>
                </c:pt>
                <c:pt idx="21">
                  <c:v>-58.628418908401613</c:v>
                </c:pt>
                <c:pt idx="22">
                  <c:v>-37.083411213444819</c:v>
                </c:pt>
                <c:pt idx="23">
                  <c:v>-58.453857259362628</c:v>
                </c:pt>
                <c:pt idx="24">
                  <c:v>-54.72155241363</c:v>
                </c:pt>
                <c:pt idx="25">
                  <c:v>-49.308133436229674</c:v>
                </c:pt>
                <c:pt idx="26">
                  <c:v>-52.864546276595163</c:v>
                </c:pt>
                <c:pt idx="27">
                  <c:v>-50.617921127094334</c:v>
                </c:pt>
                <c:pt idx="28">
                  <c:v>-41.783624243542491</c:v>
                </c:pt>
                <c:pt idx="29">
                  <c:v>-45.907235446120133</c:v>
                </c:pt>
                <c:pt idx="30">
                  <c:v>-42.284567629388228</c:v>
                </c:pt>
                <c:pt idx="31">
                  <c:v>-63.176061254357059</c:v>
                </c:pt>
                <c:pt idx="32">
                  <c:v>-44.691441254442978</c:v>
                </c:pt>
                <c:pt idx="33">
                  <c:v>-40.346956552731832</c:v>
                </c:pt>
                <c:pt idx="34">
                  <c:v>-30.377685094824852</c:v>
                </c:pt>
                <c:pt idx="35">
                  <c:v>-51.677986449552506</c:v>
                </c:pt>
                <c:pt idx="36">
                  <c:v>-37.863468893847632</c:v>
                </c:pt>
                <c:pt idx="37">
                  <c:v>-41.114092720314432</c:v>
                </c:pt>
                <c:pt idx="38">
                  <c:v>-58.515756858850821</c:v>
                </c:pt>
                <c:pt idx="39">
                  <c:v>-53.912280249189045</c:v>
                </c:pt>
                <c:pt idx="40">
                  <c:v>-39.338960971787955</c:v>
                </c:pt>
                <c:pt idx="41">
                  <c:v>-43.544825725340409</c:v>
                </c:pt>
                <c:pt idx="42">
                  <c:v>-38.098286507156253</c:v>
                </c:pt>
                <c:pt idx="43">
                  <c:v>-39.230920532302036</c:v>
                </c:pt>
                <c:pt idx="44">
                  <c:v>-35.513537920599745</c:v>
                </c:pt>
                <c:pt idx="45">
                  <c:v>-21.732303755508049</c:v>
                </c:pt>
                <c:pt idx="46">
                  <c:v>-35.346745117378724</c:v>
                </c:pt>
                <c:pt idx="47">
                  <c:v>-31.708363097171471</c:v>
                </c:pt>
                <c:pt idx="48">
                  <c:v>-22.880915977158963</c:v>
                </c:pt>
                <c:pt idx="49">
                  <c:v>-27.977232107828737</c:v>
                </c:pt>
                <c:pt idx="50">
                  <c:v>-44.048964620791367</c:v>
                </c:pt>
                <c:pt idx="51">
                  <c:v>-55.573771433883607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E3-40A8-9FB0-AF04187770A4}"/>
            </c:ext>
          </c:extLst>
        </c:ser>
        <c:ser>
          <c:idx val="6"/>
          <c:order val="6"/>
          <c:tx>
            <c:strRef>
              <c:f>plots!$AC$85</c:f>
              <c:strCache>
                <c:ptCount val="1"/>
                <c:pt idx="0">
                  <c:v>Netto Importe/Export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plots!$AC$86:$AC$137</c:f>
              <c:numCache>
                <c:formatCode>General</c:formatCode>
                <c:ptCount val="52"/>
                <c:pt idx="0">
                  <c:v>16.777434999999997</c:v>
                </c:pt>
                <c:pt idx="1">
                  <c:v>37.090004</c:v>
                </c:pt>
                <c:pt idx="2">
                  <c:v>27.817274999999974</c:v>
                </c:pt>
                <c:pt idx="3">
                  <c:v>-10.825953000000034</c:v>
                </c:pt>
                <c:pt idx="4">
                  <c:v>38.533611000000022</c:v>
                </c:pt>
                <c:pt idx="5">
                  <c:v>31.466868999999996</c:v>
                </c:pt>
                <c:pt idx="6">
                  <c:v>17.803382000000013</c:v>
                </c:pt>
                <c:pt idx="7">
                  <c:v>44.892502999999998</c:v>
                </c:pt>
                <c:pt idx="8">
                  <c:v>0.31224499999998301</c:v>
                </c:pt>
                <c:pt idx="9">
                  <c:v>12.615825000000001</c:v>
                </c:pt>
                <c:pt idx="10">
                  <c:v>41.264577000000045</c:v>
                </c:pt>
                <c:pt idx="11">
                  <c:v>5.8968299999999871</c:v>
                </c:pt>
                <c:pt idx="12">
                  <c:v>3.3600530000000361</c:v>
                </c:pt>
                <c:pt idx="13">
                  <c:v>-0.1273570000000035</c:v>
                </c:pt>
                <c:pt idx="14">
                  <c:v>13.747970000000002</c:v>
                </c:pt>
                <c:pt idx="15">
                  <c:v>8.2823900000000137</c:v>
                </c:pt>
                <c:pt idx="16">
                  <c:v>22.573953999999986</c:v>
                </c:pt>
                <c:pt idx="17">
                  <c:v>1.4152899999999917</c:v>
                </c:pt>
                <c:pt idx="18">
                  <c:v>-39.889180000000025</c:v>
                </c:pt>
                <c:pt idx="19">
                  <c:v>0.27350800000000675</c:v>
                </c:pt>
                <c:pt idx="20">
                  <c:v>-42.650889000000035</c:v>
                </c:pt>
                <c:pt idx="21">
                  <c:v>-23.509750000000007</c:v>
                </c:pt>
                <c:pt idx="22">
                  <c:v>-48.313417000000001</c:v>
                </c:pt>
                <c:pt idx="23">
                  <c:v>-19.788910000000005</c:v>
                </c:pt>
                <c:pt idx="24">
                  <c:v>-13.457337999999986</c:v>
                </c:pt>
                <c:pt idx="25">
                  <c:v>-3.7775970000000072</c:v>
                </c:pt>
                <c:pt idx="26">
                  <c:v>-9.4053759999999968</c:v>
                </c:pt>
                <c:pt idx="27">
                  <c:v>-10.186818000000017</c:v>
                </c:pt>
                <c:pt idx="28">
                  <c:v>-26.860891000000027</c:v>
                </c:pt>
                <c:pt idx="29">
                  <c:v>-38.081301000000025</c:v>
                </c:pt>
                <c:pt idx="30">
                  <c:v>-32.672884999999965</c:v>
                </c:pt>
                <c:pt idx="31">
                  <c:v>-17.821567999999985</c:v>
                </c:pt>
                <c:pt idx="32">
                  <c:v>-40.934434000000017</c:v>
                </c:pt>
                <c:pt idx="33">
                  <c:v>-44.186788999999976</c:v>
                </c:pt>
                <c:pt idx="34">
                  <c:v>-36.932750000000013</c:v>
                </c:pt>
                <c:pt idx="35">
                  <c:v>-24.278142000000003</c:v>
                </c:pt>
                <c:pt idx="36">
                  <c:v>-25.10087099999992</c:v>
                </c:pt>
                <c:pt idx="37">
                  <c:v>-10.746829000000027</c:v>
                </c:pt>
                <c:pt idx="38">
                  <c:v>13.676293000000001</c:v>
                </c:pt>
                <c:pt idx="39">
                  <c:v>22.505083000000042</c:v>
                </c:pt>
                <c:pt idx="40">
                  <c:v>-11.903821000000015</c:v>
                </c:pt>
                <c:pt idx="41">
                  <c:v>26.841077000000006</c:v>
                </c:pt>
                <c:pt idx="42">
                  <c:v>-8.3590959999999939</c:v>
                </c:pt>
                <c:pt idx="43">
                  <c:v>-5.9179429999999869</c:v>
                </c:pt>
                <c:pt idx="44">
                  <c:v>-13.528010999999974</c:v>
                </c:pt>
                <c:pt idx="45">
                  <c:v>-24.111417000000021</c:v>
                </c:pt>
                <c:pt idx="46">
                  <c:v>9.8111340000000098</c:v>
                </c:pt>
                <c:pt idx="47">
                  <c:v>-19.377008000000004</c:v>
                </c:pt>
                <c:pt idx="48">
                  <c:v>-13.414812999999974</c:v>
                </c:pt>
                <c:pt idx="49">
                  <c:v>3.4870459999999994</c:v>
                </c:pt>
                <c:pt idx="50">
                  <c:v>18.536380999999984</c:v>
                </c:pt>
                <c:pt idx="51">
                  <c:v>53.026131000000021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E3-40A8-9FB0-AF0418777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07811136"/>
        <c:axId val="607808736"/>
      </c:barChart>
      <c:lineChart>
        <c:grouping val="standard"/>
        <c:varyColors val="0"/>
        <c:ser>
          <c:idx val="7"/>
          <c:order val="7"/>
          <c:tx>
            <c:strRef>
              <c:f>plots!$AD$85</c:f>
              <c:strCache>
                <c:ptCount val="1"/>
                <c:pt idx="0">
                  <c:v>Verbrauch</c:v>
                </c:pt>
              </c:strCache>
            </c:strRef>
          </c:tx>
          <c:spPr>
            <a:ln w="28575" cap="rnd">
              <a:solidFill>
                <a:srgbClr val="0F0F0F"/>
              </a:solidFill>
              <a:round/>
            </a:ln>
            <a:effectLst/>
          </c:spPr>
          <c:marker>
            <c:symbol val="none"/>
          </c:marker>
          <c:cat>
            <c:strRef>
              <c:f>plots!$V$86:$V$137</c:f>
              <c:strCache>
                <c:ptCount val="52"/>
                <c:pt idx="0">
                  <c:v>KW 1</c:v>
                </c:pt>
                <c:pt idx="1">
                  <c:v>KW 2</c:v>
                </c:pt>
                <c:pt idx="2">
                  <c:v>KW 3</c:v>
                </c:pt>
                <c:pt idx="3">
                  <c:v>KW 4</c:v>
                </c:pt>
                <c:pt idx="4">
                  <c:v>KW 5</c:v>
                </c:pt>
                <c:pt idx="5">
                  <c:v>KW 6</c:v>
                </c:pt>
                <c:pt idx="6">
                  <c:v>KW 7</c:v>
                </c:pt>
                <c:pt idx="7">
                  <c:v>KW 8</c:v>
                </c:pt>
                <c:pt idx="8">
                  <c:v>KW 9</c:v>
                </c:pt>
                <c:pt idx="9">
                  <c:v>KW 10</c:v>
                </c:pt>
                <c:pt idx="10">
                  <c:v>KW 11</c:v>
                </c:pt>
                <c:pt idx="11">
                  <c:v>KW 12</c:v>
                </c:pt>
                <c:pt idx="12">
                  <c:v>KW 13</c:v>
                </c:pt>
                <c:pt idx="13">
                  <c:v>KW 14</c:v>
                </c:pt>
                <c:pt idx="14">
                  <c:v>KW 15</c:v>
                </c:pt>
                <c:pt idx="15">
                  <c:v>KW 16</c:v>
                </c:pt>
                <c:pt idx="16">
                  <c:v>KW 17</c:v>
                </c:pt>
                <c:pt idx="17">
                  <c:v>KW 18</c:v>
                </c:pt>
                <c:pt idx="18">
                  <c:v>KW 19</c:v>
                </c:pt>
                <c:pt idx="19">
                  <c:v>KW 20</c:v>
                </c:pt>
                <c:pt idx="20">
                  <c:v>KW 21</c:v>
                </c:pt>
                <c:pt idx="21">
                  <c:v>KW 22</c:v>
                </c:pt>
                <c:pt idx="22">
                  <c:v>KW 23</c:v>
                </c:pt>
                <c:pt idx="23">
                  <c:v>KW 24</c:v>
                </c:pt>
                <c:pt idx="24">
                  <c:v>KW 25</c:v>
                </c:pt>
                <c:pt idx="25">
                  <c:v>KW 26</c:v>
                </c:pt>
                <c:pt idx="26">
                  <c:v>KW 27</c:v>
                </c:pt>
                <c:pt idx="27">
                  <c:v>KW 28</c:v>
                </c:pt>
                <c:pt idx="28">
                  <c:v>KW 29</c:v>
                </c:pt>
                <c:pt idx="29">
                  <c:v>KW 30</c:v>
                </c:pt>
                <c:pt idx="30">
                  <c:v>KW 31</c:v>
                </c:pt>
                <c:pt idx="31">
                  <c:v>KW 32</c:v>
                </c:pt>
                <c:pt idx="32">
                  <c:v>KW 33</c:v>
                </c:pt>
                <c:pt idx="33">
                  <c:v>KW 34</c:v>
                </c:pt>
                <c:pt idx="34">
                  <c:v>KW 35</c:v>
                </c:pt>
                <c:pt idx="35">
                  <c:v>KW 36</c:v>
                </c:pt>
                <c:pt idx="36">
                  <c:v>KW 37</c:v>
                </c:pt>
                <c:pt idx="37">
                  <c:v>KW 38</c:v>
                </c:pt>
                <c:pt idx="38">
                  <c:v>KW 39</c:v>
                </c:pt>
                <c:pt idx="39">
                  <c:v>KW 40</c:v>
                </c:pt>
                <c:pt idx="40">
                  <c:v>KW 41</c:v>
                </c:pt>
                <c:pt idx="41">
                  <c:v>KW 42</c:v>
                </c:pt>
                <c:pt idx="42">
                  <c:v>KW 43</c:v>
                </c:pt>
                <c:pt idx="43">
                  <c:v>KW 44</c:v>
                </c:pt>
                <c:pt idx="44">
                  <c:v>KW 45</c:v>
                </c:pt>
                <c:pt idx="45">
                  <c:v>KW 46</c:v>
                </c:pt>
                <c:pt idx="46">
                  <c:v>KW 47</c:v>
                </c:pt>
                <c:pt idx="47">
                  <c:v>KW 48</c:v>
                </c:pt>
                <c:pt idx="48">
                  <c:v>KW 49</c:v>
                </c:pt>
                <c:pt idx="49">
                  <c:v>KW 50</c:v>
                </c:pt>
                <c:pt idx="50">
                  <c:v>KW 51</c:v>
                </c:pt>
                <c:pt idx="51">
                  <c:v>KW 52</c:v>
                </c:pt>
              </c:strCache>
            </c:strRef>
          </c:cat>
          <c:val>
            <c:numRef>
              <c:f>plots!$AD$86:$AD$137</c:f>
              <c:numCache>
                <c:formatCode>General</c:formatCode>
                <c:ptCount val="52"/>
                <c:pt idx="0">
                  <c:v>167.39200671346353</c:v>
                </c:pt>
                <c:pt idx="1">
                  <c:v>180.61218943003144</c:v>
                </c:pt>
                <c:pt idx="2">
                  <c:v>188.17438007003682</c:v>
                </c:pt>
                <c:pt idx="3">
                  <c:v>191.91090173691211</c:v>
                </c:pt>
                <c:pt idx="4">
                  <c:v>202.42947246284012</c:v>
                </c:pt>
                <c:pt idx="5">
                  <c:v>204.52403015107754</c:v>
                </c:pt>
                <c:pt idx="6">
                  <c:v>191.82379279319233</c:v>
                </c:pt>
                <c:pt idx="7">
                  <c:v>187.336231930878</c:v>
                </c:pt>
                <c:pt idx="8">
                  <c:v>187.13106751041056</c:v>
                </c:pt>
                <c:pt idx="9">
                  <c:v>179.77878407021336</c:v>
                </c:pt>
                <c:pt idx="10">
                  <c:v>181.37570211661387</c:v>
                </c:pt>
                <c:pt idx="11">
                  <c:v>173.50471660077784</c:v>
                </c:pt>
                <c:pt idx="12">
                  <c:v>174.29206857613494</c:v>
                </c:pt>
                <c:pt idx="13">
                  <c:v>176.48494001852688</c:v>
                </c:pt>
                <c:pt idx="14">
                  <c:v>165.41771665552133</c:v>
                </c:pt>
                <c:pt idx="15">
                  <c:v>168.74758325829251</c:v>
                </c:pt>
                <c:pt idx="16">
                  <c:v>163.35249370356303</c:v>
                </c:pt>
                <c:pt idx="17">
                  <c:v>164.13437531241198</c:v>
                </c:pt>
                <c:pt idx="18">
                  <c:v>157.31448864894926</c:v>
                </c:pt>
                <c:pt idx="19">
                  <c:v>176.06136151537351</c:v>
                </c:pt>
                <c:pt idx="20">
                  <c:v>162.83066746491929</c:v>
                </c:pt>
                <c:pt idx="21">
                  <c:v>157.85366309144683</c:v>
                </c:pt>
                <c:pt idx="22">
                  <c:v>155.68014072876522</c:v>
                </c:pt>
                <c:pt idx="23">
                  <c:v>164.9436889096697</c:v>
                </c:pt>
                <c:pt idx="24">
                  <c:v>169.72981004781505</c:v>
                </c:pt>
                <c:pt idx="25">
                  <c:v>163.20885207294302</c:v>
                </c:pt>
                <c:pt idx="26">
                  <c:v>160.50152600888495</c:v>
                </c:pt>
                <c:pt idx="27">
                  <c:v>165.89912332960961</c:v>
                </c:pt>
                <c:pt idx="28">
                  <c:v>160.65951265216677</c:v>
                </c:pt>
                <c:pt idx="29">
                  <c:v>162.41999495876246</c:v>
                </c:pt>
                <c:pt idx="30">
                  <c:v>158.18829124149397</c:v>
                </c:pt>
                <c:pt idx="31">
                  <c:v>160.31152857957628</c:v>
                </c:pt>
                <c:pt idx="32">
                  <c:v>155.37220914083281</c:v>
                </c:pt>
                <c:pt idx="33">
                  <c:v>160.85299791174913</c:v>
                </c:pt>
                <c:pt idx="34">
                  <c:v>156.56810720761354</c:v>
                </c:pt>
                <c:pt idx="35">
                  <c:v>166.5220564683394</c:v>
                </c:pt>
                <c:pt idx="36">
                  <c:v>159.18027396794554</c:v>
                </c:pt>
                <c:pt idx="37">
                  <c:v>162.48439569151404</c:v>
                </c:pt>
                <c:pt idx="38">
                  <c:v>169.49495583961206</c:v>
                </c:pt>
                <c:pt idx="39">
                  <c:v>167.5497620710423</c:v>
                </c:pt>
                <c:pt idx="40">
                  <c:v>171.53012775855612</c:v>
                </c:pt>
                <c:pt idx="41">
                  <c:v>176.26773751541793</c:v>
                </c:pt>
                <c:pt idx="42">
                  <c:v>170.54698015947056</c:v>
                </c:pt>
                <c:pt idx="43">
                  <c:v>180.16820576903663</c:v>
                </c:pt>
                <c:pt idx="44">
                  <c:v>180.44862712775114</c:v>
                </c:pt>
                <c:pt idx="45">
                  <c:v>178.52119197858318</c:v>
                </c:pt>
                <c:pt idx="46">
                  <c:v>188.4853345486307</c:v>
                </c:pt>
                <c:pt idx="47">
                  <c:v>194.55159203379966</c:v>
                </c:pt>
                <c:pt idx="48">
                  <c:v>196.50345064783806</c:v>
                </c:pt>
                <c:pt idx="49">
                  <c:v>198.33623734837991</c:v>
                </c:pt>
                <c:pt idx="50">
                  <c:v>197.64001961564534</c:v>
                </c:pt>
                <c:pt idx="51">
                  <c:v>175.49406687440498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1E3-40A8-9FB0-AF0418777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811136"/>
        <c:axId val="607808736"/>
      </c:lineChart>
      <c:catAx>
        <c:axId val="6078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chemeClr val="bg1">
              <a:alpha val="39000"/>
            </a:schemeClr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808736"/>
        <c:crosses val="autoZero"/>
        <c:auto val="1"/>
        <c:lblAlgn val="ctr"/>
        <c:lblOffset val="100"/>
        <c:tickLblSkip val="4"/>
        <c:tickMarkSkip val="5"/>
        <c:noMultiLvlLbl val="0"/>
      </c:catAx>
      <c:valAx>
        <c:axId val="607808736"/>
        <c:scaling>
          <c:orientation val="minMax"/>
          <c:max val="27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wöchentliche Erzeugung / Verbrauch in GWh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781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noProof="0" dirty="0"/>
              <a:t>Verbrauch</a:t>
            </a:r>
            <a:r>
              <a:rPr lang="en-GB" dirty="0"/>
              <a:t> 2040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'Power Demand'!$AB$80:$DS$80</c:f>
              <c:numCache>
                <c:formatCode>General</c:formatCode>
                <c:ptCount val="96"/>
                <c:pt idx="0">
                  <c:v>543.83206466680872</c:v>
                </c:pt>
                <c:pt idx="1">
                  <c:v>504.88070577189512</c:v>
                </c:pt>
                <c:pt idx="2">
                  <c:v>438.53802864469833</c:v>
                </c:pt>
                <c:pt idx="3">
                  <c:v>419.04130343381075</c:v>
                </c:pt>
                <c:pt idx="4">
                  <c:v>446.97011200484422</c:v>
                </c:pt>
                <c:pt idx="5">
                  <c:v>555.2192666730823</c:v>
                </c:pt>
                <c:pt idx="6">
                  <c:v>658.58918072936126</c:v>
                </c:pt>
                <c:pt idx="7">
                  <c:v>931.68655089353683</c:v>
                </c:pt>
                <c:pt idx="8">
                  <c:v>1329.49911965199</c:v>
                </c:pt>
                <c:pt idx="9">
                  <c:v>1252.7681204945636</c:v>
                </c:pt>
                <c:pt idx="10">
                  <c:v>1143.5126440250335</c:v>
                </c:pt>
                <c:pt idx="11">
                  <c:v>913.9046653658811</c:v>
                </c:pt>
                <c:pt idx="12">
                  <c:v>798.69477362538385</c:v>
                </c:pt>
                <c:pt idx="13">
                  <c:v>848.21819122596105</c:v>
                </c:pt>
                <c:pt idx="14">
                  <c:v>780.9681360025163</c:v>
                </c:pt>
                <c:pt idx="15">
                  <c:v>755.26684223461189</c:v>
                </c:pt>
                <c:pt idx="16">
                  <c:v>844.36858806449197</c:v>
                </c:pt>
                <c:pt idx="17">
                  <c:v>898.49660070405696</c:v>
                </c:pt>
                <c:pt idx="18">
                  <c:v>906.12440689371635</c:v>
                </c:pt>
                <c:pt idx="19">
                  <c:v>933.04200132495964</c:v>
                </c:pt>
                <c:pt idx="20">
                  <c:v>827.14902102442056</c:v>
                </c:pt>
                <c:pt idx="21">
                  <c:v>792.81209203608046</c:v>
                </c:pt>
                <c:pt idx="22">
                  <c:v>781.33604826984197</c:v>
                </c:pt>
                <c:pt idx="23">
                  <c:v>726.0534008304212</c:v>
                </c:pt>
                <c:pt idx="24">
                  <c:v>623.86776419266562</c:v>
                </c:pt>
                <c:pt idx="25">
                  <c:v>611.91244282341427</c:v>
                </c:pt>
                <c:pt idx="26">
                  <c:v>546.1848952261762</c:v>
                </c:pt>
                <c:pt idx="27">
                  <c:v>473.20015698523969</c:v>
                </c:pt>
                <c:pt idx="28">
                  <c:v>436.90545882925443</c:v>
                </c:pt>
                <c:pt idx="29">
                  <c:v>523.08353613898328</c:v>
                </c:pt>
                <c:pt idx="30">
                  <c:v>716.60946956297005</c:v>
                </c:pt>
                <c:pt idx="31">
                  <c:v>920.21638824527633</c:v>
                </c:pt>
                <c:pt idx="32">
                  <c:v>1219.0837208295723</c:v>
                </c:pt>
                <c:pt idx="33">
                  <c:v>1331.0051132511405</c:v>
                </c:pt>
                <c:pt idx="34">
                  <c:v>1084.499887340864</c:v>
                </c:pt>
                <c:pt idx="35">
                  <c:v>935.10960168737302</c:v>
                </c:pt>
                <c:pt idx="36">
                  <c:v>941.04313071466879</c:v>
                </c:pt>
                <c:pt idx="37">
                  <c:v>821.75748737038055</c:v>
                </c:pt>
                <c:pt idx="38">
                  <c:v>800.64052594988527</c:v>
                </c:pt>
                <c:pt idx="39">
                  <c:v>784.04376382413352</c:v>
                </c:pt>
                <c:pt idx="40">
                  <c:v>843.5055591174463</c:v>
                </c:pt>
                <c:pt idx="41">
                  <c:v>886.70995963808605</c:v>
                </c:pt>
                <c:pt idx="42">
                  <c:v>914.3290258669407</c:v>
                </c:pt>
                <c:pt idx="43">
                  <c:v>843.85800081533421</c:v>
                </c:pt>
                <c:pt idx="44">
                  <c:v>785.94630263956356</c:v>
                </c:pt>
                <c:pt idx="45">
                  <c:v>761.89175867852794</c:v>
                </c:pt>
                <c:pt idx="46">
                  <c:v>775.09121634686028</c:v>
                </c:pt>
                <c:pt idx="47">
                  <c:v>696.15734463306717</c:v>
                </c:pt>
                <c:pt idx="48">
                  <c:v>689.06377330148234</c:v>
                </c:pt>
                <c:pt idx="49">
                  <c:v>555.29761324821959</c:v>
                </c:pt>
                <c:pt idx="50">
                  <c:v>453.26503933458167</c:v>
                </c:pt>
                <c:pt idx="51">
                  <c:v>423.60817822833053</c:v>
                </c:pt>
                <c:pt idx="52">
                  <c:v>448.32043053470352</c:v>
                </c:pt>
                <c:pt idx="53">
                  <c:v>595.60573194064409</c:v>
                </c:pt>
                <c:pt idx="54">
                  <c:v>657.76533794843169</c:v>
                </c:pt>
                <c:pt idx="55">
                  <c:v>852.08278068979848</c:v>
                </c:pt>
                <c:pt idx="56">
                  <c:v>1290.8594609170686</c:v>
                </c:pt>
                <c:pt idx="57">
                  <c:v>1332.1374549359734</c:v>
                </c:pt>
                <c:pt idx="58">
                  <c:v>1036.4994653570338</c:v>
                </c:pt>
                <c:pt idx="59">
                  <c:v>963.3450512844006</c:v>
                </c:pt>
                <c:pt idx="60">
                  <c:v>892.65223700573597</c:v>
                </c:pt>
                <c:pt idx="61">
                  <c:v>836.72576585676211</c:v>
                </c:pt>
                <c:pt idx="62">
                  <c:v>760.99001729653162</c:v>
                </c:pt>
                <c:pt idx="63">
                  <c:v>871.95573021543407</c:v>
                </c:pt>
                <c:pt idx="64">
                  <c:v>965.88639375864307</c:v>
                </c:pt>
                <c:pt idx="65">
                  <c:v>906.90687868455598</c:v>
                </c:pt>
                <c:pt idx="66">
                  <c:v>957.56454497589152</c:v>
                </c:pt>
                <c:pt idx="67">
                  <c:v>1005.3626299463924</c:v>
                </c:pt>
                <c:pt idx="68">
                  <c:v>930.44843404867208</c:v>
                </c:pt>
                <c:pt idx="69">
                  <c:v>851.5978253006781</c:v>
                </c:pt>
                <c:pt idx="70">
                  <c:v>722.85825650376421</c:v>
                </c:pt>
                <c:pt idx="71">
                  <c:v>655.11170140525655</c:v>
                </c:pt>
                <c:pt idx="72">
                  <c:v>643.37817566337208</c:v>
                </c:pt>
                <c:pt idx="73">
                  <c:v>554.92006649260588</c:v>
                </c:pt>
                <c:pt idx="74">
                  <c:v>473.68725608494145</c:v>
                </c:pt>
                <c:pt idx="75">
                  <c:v>467.11508444649769</c:v>
                </c:pt>
                <c:pt idx="76">
                  <c:v>477.48434217986585</c:v>
                </c:pt>
                <c:pt idx="77">
                  <c:v>573.18880670481553</c:v>
                </c:pt>
                <c:pt idx="78">
                  <c:v>634.57619506748665</c:v>
                </c:pt>
                <c:pt idx="79">
                  <c:v>923.90155467797968</c:v>
                </c:pt>
                <c:pt idx="80">
                  <c:v>1188.3284735171169</c:v>
                </c:pt>
                <c:pt idx="81">
                  <c:v>1285.6473440355699</c:v>
                </c:pt>
                <c:pt idx="82">
                  <c:v>1036.7366779468507</c:v>
                </c:pt>
                <c:pt idx="83">
                  <c:v>1061.9762154376288</c:v>
                </c:pt>
                <c:pt idx="84">
                  <c:v>1060.0452537439025</c:v>
                </c:pt>
                <c:pt idx="85">
                  <c:v>991.03074880400925</c:v>
                </c:pt>
                <c:pt idx="86">
                  <c:v>887.11513640994076</c:v>
                </c:pt>
                <c:pt idx="87">
                  <c:v>913.78601965685846</c:v>
                </c:pt>
                <c:pt idx="88">
                  <c:v>926.48532902323507</c:v>
                </c:pt>
                <c:pt idx="89">
                  <c:v>964.04346028459406</c:v>
                </c:pt>
                <c:pt idx="90">
                  <c:v>991.33196492785271</c:v>
                </c:pt>
                <c:pt idx="91">
                  <c:v>956.25624813787044</c:v>
                </c:pt>
                <c:pt idx="92">
                  <c:v>893.88884206856483</c:v>
                </c:pt>
                <c:pt idx="93">
                  <c:v>833.8336903409504</c:v>
                </c:pt>
                <c:pt idx="94">
                  <c:v>780.54259485417731</c:v>
                </c:pt>
                <c:pt idx="95">
                  <c:v>678.26984839509009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EC-42C3-B05D-C73904DE8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176560"/>
        <c:axId val="173181840"/>
      </c:lineChart>
      <c:catAx>
        <c:axId val="173176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73181840"/>
        <c:crosses val="autoZero"/>
        <c:auto val="1"/>
        <c:lblAlgn val="ctr"/>
        <c:lblOffset val="100"/>
        <c:noMultiLvlLbl val="0"/>
      </c:catAx>
      <c:valAx>
        <c:axId val="17318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317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943C"/>
              </a:solidFill>
              <a:round/>
            </a:ln>
            <a:effectLst/>
          </c:spPr>
          <c:marker>
            <c:symbol val="none"/>
          </c:marker>
          <c:val>
            <c:numRef>
              <c:f>'Demand Mobility'!$D$81:$CU$81</c:f>
              <c:numCache>
                <c:formatCode>General</c:formatCode>
                <c:ptCount val="96"/>
                <c:pt idx="0">
                  <c:v>21.456475048388846</c:v>
                </c:pt>
                <c:pt idx="1">
                  <c:v>102.47086806374286</c:v>
                </c:pt>
                <c:pt idx="2">
                  <c:v>90.326194795385362</c:v>
                </c:pt>
                <c:pt idx="3">
                  <c:v>79.615642055756098</c:v>
                </c:pt>
                <c:pt idx="4">
                  <c:v>67.963986612410309</c:v>
                </c:pt>
                <c:pt idx="5">
                  <c:v>55.614354649242131</c:v>
                </c:pt>
                <c:pt idx="6">
                  <c:v>8.7544954819322509</c:v>
                </c:pt>
                <c:pt idx="7">
                  <c:v>0</c:v>
                </c:pt>
                <c:pt idx="8">
                  <c:v>0</c:v>
                </c:pt>
                <c:pt idx="9">
                  <c:v>7.1747010570953131</c:v>
                </c:pt>
                <c:pt idx="10">
                  <c:v>14.391750385274714</c:v>
                </c:pt>
                <c:pt idx="11">
                  <c:v>4.3867431431728656</c:v>
                </c:pt>
                <c:pt idx="12">
                  <c:v>32.923814368304605</c:v>
                </c:pt>
                <c:pt idx="13">
                  <c:v>96.118988830087986</c:v>
                </c:pt>
                <c:pt idx="14">
                  <c:v>199.37366370106184</c:v>
                </c:pt>
                <c:pt idx="15">
                  <c:v>141.09596973794567</c:v>
                </c:pt>
                <c:pt idx="16">
                  <c:v>114.81325197185005</c:v>
                </c:pt>
                <c:pt idx="17">
                  <c:v>152.0768918144195</c:v>
                </c:pt>
                <c:pt idx="18">
                  <c:v>179.44064988461338</c:v>
                </c:pt>
                <c:pt idx="19">
                  <c:v>220.28796333913695</c:v>
                </c:pt>
                <c:pt idx="20">
                  <c:v>188.46275727102432</c:v>
                </c:pt>
                <c:pt idx="21">
                  <c:v>287.48120099222126</c:v>
                </c:pt>
                <c:pt idx="22">
                  <c:v>266.65707178642981</c:v>
                </c:pt>
                <c:pt idx="23">
                  <c:v>188.19615711217779</c:v>
                </c:pt>
                <c:pt idx="24">
                  <c:v>137.42174004229702</c:v>
                </c:pt>
                <c:pt idx="25">
                  <c:v>102.85931424432654</c:v>
                </c:pt>
                <c:pt idx="26">
                  <c:v>27.179680697922727</c:v>
                </c:pt>
                <c:pt idx="27">
                  <c:v>8.2227451436310641</c:v>
                </c:pt>
                <c:pt idx="28">
                  <c:v>18.976454696466977</c:v>
                </c:pt>
                <c:pt idx="29">
                  <c:v>48.516095547687442</c:v>
                </c:pt>
                <c:pt idx="30">
                  <c:v>55.816256989070752</c:v>
                </c:pt>
                <c:pt idx="31">
                  <c:v>248.87915182625895</c:v>
                </c:pt>
                <c:pt idx="32">
                  <c:v>615.32071415282644</c:v>
                </c:pt>
                <c:pt idx="33">
                  <c:v>531.53227960139918</c:v>
                </c:pt>
                <c:pt idx="34">
                  <c:v>413.52102197015648</c:v>
                </c:pt>
                <c:pt idx="35">
                  <c:v>207.0888147788605</c:v>
                </c:pt>
                <c:pt idx="36">
                  <c:v>140.68146856511206</c:v>
                </c:pt>
                <c:pt idx="37">
                  <c:v>196.7447741543011</c:v>
                </c:pt>
                <c:pt idx="38">
                  <c:v>138.48261328105698</c:v>
                </c:pt>
                <c:pt idx="39">
                  <c:v>85.561598809817397</c:v>
                </c:pt>
                <c:pt idx="40">
                  <c:v>155.40715889240917</c:v>
                </c:pt>
                <c:pt idx="41">
                  <c:v>223.82486729130596</c:v>
                </c:pt>
                <c:pt idx="42">
                  <c:v>240.70084520533013</c:v>
                </c:pt>
                <c:pt idx="43">
                  <c:v>293.75135344438286</c:v>
                </c:pt>
                <c:pt idx="44">
                  <c:v>264.30932196408742</c:v>
                </c:pt>
                <c:pt idx="45">
                  <c:v>274.56477695422922</c:v>
                </c:pt>
                <c:pt idx="46">
                  <c:v>285.24774180054635</c:v>
                </c:pt>
                <c:pt idx="47">
                  <c:v>277.19900898987083</c:v>
                </c:pt>
                <c:pt idx="48">
                  <c:v>201.05809096331251</c:v>
                </c:pt>
                <c:pt idx="49">
                  <c:v>200.32598904355808</c:v>
                </c:pt>
                <c:pt idx="50">
                  <c:v>138.14219953778473</c:v>
                </c:pt>
                <c:pt idx="51">
                  <c:v>61.067372005461564</c:v>
                </c:pt>
                <c:pt idx="52">
                  <c:v>4.6447993321236023</c:v>
                </c:pt>
                <c:pt idx="53">
                  <c:v>33.00497758494123</c:v>
                </c:pt>
                <c:pt idx="54">
                  <c:v>104.36141526882476</c:v>
                </c:pt>
                <c:pt idx="55">
                  <c:v>234.26535687787054</c:v>
                </c:pt>
                <c:pt idx="56">
                  <c:v>499.17066351534504</c:v>
                </c:pt>
                <c:pt idx="57">
                  <c:v>618.29091226493574</c:v>
                </c:pt>
                <c:pt idx="58">
                  <c:v>368.76299250993054</c:v>
                </c:pt>
                <c:pt idx="59">
                  <c:v>236.0895232141111</c:v>
                </c:pt>
                <c:pt idx="60">
                  <c:v>246.88209339163984</c:v>
                </c:pt>
                <c:pt idx="61">
                  <c:v>135.30908178751079</c:v>
                </c:pt>
                <c:pt idx="62">
                  <c:v>111.51299542643589</c:v>
                </c:pt>
                <c:pt idx="63">
                  <c:v>115.80313847089595</c:v>
                </c:pt>
                <c:pt idx="64">
                  <c:v>144.09530294341519</c:v>
                </c:pt>
                <c:pt idx="65">
                  <c:v>223.12263409827895</c:v>
                </c:pt>
                <c:pt idx="66">
                  <c:v>260.63811720380664</c:v>
                </c:pt>
                <c:pt idx="67">
                  <c:v>223.93305869538119</c:v>
                </c:pt>
                <c:pt idx="68">
                  <c:v>215.3147652880113</c:v>
                </c:pt>
                <c:pt idx="69">
                  <c:v>231.8781988325951</c:v>
                </c:pt>
                <c:pt idx="70">
                  <c:v>269.03024474495771</c:v>
                </c:pt>
                <c:pt idx="71">
                  <c:v>252.15829985347142</c:v>
                </c:pt>
                <c:pt idx="72">
                  <c:v>266.00201916947225</c:v>
                </c:pt>
                <c:pt idx="73">
                  <c:v>142.16135072017013</c:v>
                </c:pt>
                <c:pt idx="74">
                  <c:v>44.04499738475446</c:v>
                </c:pt>
                <c:pt idx="75">
                  <c:v>8.0902312131171072</c:v>
                </c:pt>
                <c:pt idx="76">
                  <c:v>10.79698706488084</c:v>
                </c:pt>
                <c:pt idx="77">
                  <c:v>54.21103558803982</c:v>
                </c:pt>
                <c:pt idx="78">
                  <c:v>74.41225110423197</c:v>
                </c:pt>
                <c:pt idx="79">
                  <c:v>150.17458530451893</c:v>
                </c:pt>
                <c:pt idx="80">
                  <c:v>566.1901203495994</c:v>
                </c:pt>
                <c:pt idx="81">
                  <c:v>571.55408549307549</c:v>
                </c:pt>
                <c:pt idx="82">
                  <c:v>276.11244394541427</c:v>
                </c:pt>
                <c:pt idx="83">
                  <c:v>189.89222511175058</c:v>
                </c:pt>
                <c:pt idx="84">
                  <c:v>178.77050805203021</c:v>
                </c:pt>
                <c:pt idx="85">
                  <c:v>144.46531274895332</c:v>
                </c:pt>
                <c:pt idx="86">
                  <c:v>110.73165185878338</c:v>
                </c:pt>
                <c:pt idx="87">
                  <c:v>204.56644612588431</c:v>
                </c:pt>
                <c:pt idx="88">
                  <c:v>286.80867188426339</c:v>
                </c:pt>
                <c:pt idx="89">
                  <c:v>235.48554654475168</c:v>
                </c:pt>
                <c:pt idx="90">
                  <c:v>313.26804305811822</c:v>
                </c:pt>
                <c:pt idx="91">
                  <c:v>376.01966484101484</c:v>
                </c:pt>
                <c:pt idx="92">
                  <c:v>361.53689635930266</c:v>
                </c:pt>
                <c:pt idx="93">
                  <c:v>319.18730790210907</c:v>
                </c:pt>
                <c:pt idx="94">
                  <c:v>208.14812723385413</c:v>
                </c:pt>
                <c:pt idx="95">
                  <c:v>198.39228804060022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68-403E-AA2D-27BE0DE6F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003712"/>
        <c:axId val="452019552"/>
      </c:lineChart>
      <c:catAx>
        <c:axId val="452003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52019552"/>
        <c:crosses val="autoZero"/>
        <c:auto val="1"/>
        <c:lblAlgn val="ctr"/>
        <c:lblOffset val="100"/>
        <c:noMultiLvlLbl val="0"/>
      </c:catAx>
      <c:valAx>
        <c:axId val="452019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20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0.20539</cdr:x>
      <cdr:y>0.87101</cdr:y>
    </cdr:from>
    <cdr:to>
      <cdr:x>0.2635</cdr:x>
      <cdr:y>0.99823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EF395026-9559-852A-4634-C20A0C251753}"/>
            </a:ext>
          </a:extLst>
        </cdr:cNvPr>
        <cdr:cNvSpPr/>
      </cdr:nvSpPr>
      <cdr:spPr>
        <a:xfrm xmlns:a="http://schemas.openxmlformats.org/drawingml/2006/main">
          <a:off x="2544865" y="5013518"/>
          <a:ext cx="720000" cy="7322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48019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96039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944057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592076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240096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888115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536133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5184153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AT" dirty="0"/>
        </a:p>
      </cdr:txBody>
    </cdr:sp>
  </cdr:relSizeAnchor>
  <cdr:relSizeAnchor xmlns:cdr="http://schemas.openxmlformats.org/drawingml/2006/chartDrawing">
    <cdr:from>
      <cdr:x>0.21504</cdr:x>
      <cdr:y>0.89799</cdr:y>
    </cdr:from>
    <cdr:to>
      <cdr:x>0.25512</cdr:x>
      <cdr:y>0.98425</cdr:y>
    </cdr:to>
    <cdr:pic>
      <cdr:nvPicPr>
        <cdr:cNvPr id="3" name="Inhaltsplatzhalter 24" descr="Windkraftanlagen mit einfarbiger Füllung">
          <a:extLst xmlns:a="http://schemas.openxmlformats.org/drawingml/2006/main">
            <a:ext uri="{FF2B5EF4-FFF2-40B4-BE49-F238E27FC236}">
              <a16:creationId xmlns:a16="http://schemas.microsoft.com/office/drawing/2014/main" id="{7F5863A7-A22B-E137-51D8-5BAFF433FBEE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64428" y="5082137"/>
          <a:ext cx="496671" cy="4881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0.69164</cdr:x>
      <cdr:y>0.87278</cdr:y>
    </cdr:from>
    <cdr:to>
      <cdr:x>0.74975</cdr:x>
      <cdr:y>1</cdr:y>
    </cdr:to>
    <cdr:grpSp>
      <cdr:nvGrpSpPr>
        <cdr:cNvPr id="23" name="Gruppieren 22">
          <a:extLst xmlns:a="http://schemas.openxmlformats.org/drawingml/2006/main">
            <a:ext uri="{FF2B5EF4-FFF2-40B4-BE49-F238E27FC236}">
              <a16:creationId xmlns:a16="http://schemas.microsoft.com/office/drawing/2014/main" id="{D207D409-86BE-A120-CA69-424876FB3E02}"/>
            </a:ext>
          </a:extLst>
        </cdr:cNvPr>
        <cdr:cNvGrpSpPr/>
      </cdr:nvGrpSpPr>
      <cdr:grpSpPr>
        <a:xfrm xmlns:a="http://schemas.openxmlformats.org/drawingml/2006/main">
          <a:off x="8569723" y="5072455"/>
          <a:ext cx="720008" cy="739382"/>
          <a:chOff x="8584985" y="4899477"/>
          <a:chExt cx="720000" cy="720000"/>
        </a:xfrm>
      </cdr:grpSpPr>
      <cdr:sp macro="" textlink="">
        <cdr:nvSpPr>
          <cdr:cNvPr id="18" name="Ellipse 17">
            <a:extLst xmlns:a="http://schemas.openxmlformats.org/drawingml/2006/main">
              <a:ext uri="{FF2B5EF4-FFF2-40B4-BE49-F238E27FC236}">
                <a16:creationId xmlns:a16="http://schemas.microsoft.com/office/drawing/2014/main" id="{D4888027-0D7B-D612-D29E-C952A4A75577}"/>
              </a:ext>
            </a:extLst>
          </cdr:cNvPr>
          <cdr:cNvSpPr/>
        </cdr:nvSpPr>
        <cdr:spPr>
          <a:xfrm xmlns:a="http://schemas.openxmlformats.org/drawingml/2006/main">
            <a:off x="8584985" y="4899477"/>
            <a:ext cx="720000" cy="720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 w="952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de-DE"/>
            </a:defPPr>
            <a:lvl1pPr marL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AT" dirty="0"/>
          </a:p>
        </cdr:txBody>
      </cdr:sp>
      <cdr:pic>
        <cdr:nvPicPr>
          <cdr:cNvPr id="19" name="Inhaltsplatzhalter 24" descr="Windkraftanlagen mit einfarbiger Füllung">
            <a:extLst xmlns:a="http://schemas.openxmlformats.org/drawingml/2006/main">
              <a:ext uri="{FF2B5EF4-FFF2-40B4-BE49-F238E27FC236}">
                <a16:creationId xmlns:a16="http://schemas.microsoft.com/office/drawing/2014/main" id="{5C97388E-937A-F2D1-3E70-5A9AFB51F3E4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8695174" y="5009666"/>
            <a:ext cx="499623" cy="499623"/>
          </a:xfrm>
          <a:prstGeom xmlns:a="http://schemas.openxmlformats.org/drawingml/2006/main" prst="rect">
            <a:avLst/>
          </a:prstGeom>
        </cdr:spPr>
      </cdr:pic>
      <cdr:cxnSp macro="">
        <cdr:nvCxnSpPr>
          <cdr:cNvPr id="20" name="Gerader Verbinder 19">
            <a:extLst xmlns:a="http://schemas.openxmlformats.org/drawingml/2006/main">
              <a:ext uri="{FF2B5EF4-FFF2-40B4-BE49-F238E27FC236}">
                <a16:creationId xmlns:a16="http://schemas.microsoft.com/office/drawing/2014/main" id="{AAE15A62-BD32-02B0-1A12-AB7F5F81FDD9}"/>
              </a:ext>
            </a:extLst>
          </cdr:cNvPr>
          <cdr:cNvCxnSpPr>
            <a:cxnSpLocks xmlns:a="http://schemas.openxmlformats.org/drawingml/2006/main"/>
            <a:stCxn xmlns:a="http://schemas.openxmlformats.org/drawingml/2006/main" id="18" idx="3"/>
            <a:endCxn xmlns:a="http://schemas.openxmlformats.org/drawingml/2006/main" id="18" idx="7"/>
          </cdr:cNvCxnSpPr>
        </cdr:nvCxnSpPr>
        <cdr:spPr>
          <a:xfrm xmlns:a="http://schemas.openxmlformats.org/drawingml/2006/main" flipV="1">
            <a:off x="8690426" y="5004918"/>
            <a:ext cx="509117" cy="509117"/>
          </a:xfrm>
          <a:prstGeom xmlns:a="http://schemas.openxmlformats.org/drawingml/2006/main" prst="line">
            <a:avLst/>
          </a:prstGeom>
          <a:ln xmlns:a="http://schemas.openxmlformats.org/drawingml/2006/main" w="57150">
            <a:solidFill>
              <a:schemeClr val="bg1"/>
            </a:solidFill>
            <a:tailEnd type="none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0.45221</cdr:x>
      <cdr:y>0.87278</cdr:y>
    </cdr:from>
    <cdr:to>
      <cdr:x>0.51031</cdr:x>
      <cdr:y>1</cdr:y>
    </cdr:to>
    <cdr:grpSp>
      <cdr:nvGrpSpPr>
        <cdr:cNvPr id="22" name="Gruppieren 21">
          <a:extLst xmlns:a="http://schemas.openxmlformats.org/drawingml/2006/main">
            <a:ext uri="{FF2B5EF4-FFF2-40B4-BE49-F238E27FC236}">
              <a16:creationId xmlns:a16="http://schemas.microsoft.com/office/drawing/2014/main" id="{6378D085-89C0-EBBD-0D8F-AB4D42E80A8D}"/>
            </a:ext>
          </a:extLst>
        </cdr:cNvPr>
        <cdr:cNvGrpSpPr/>
      </cdr:nvGrpSpPr>
      <cdr:grpSpPr>
        <a:xfrm xmlns:a="http://schemas.openxmlformats.org/drawingml/2006/main">
          <a:off x="5603080" y="5072455"/>
          <a:ext cx="719884" cy="739382"/>
          <a:chOff x="5628425" y="4770729"/>
          <a:chExt cx="720000" cy="720000"/>
        </a:xfrm>
      </cdr:grpSpPr>
      <cdr:sp macro="" textlink="">
        <cdr:nvSpPr>
          <cdr:cNvPr id="15" name="Ellipse 14">
            <a:extLst xmlns:a="http://schemas.openxmlformats.org/drawingml/2006/main">
              <a:ext uri="{FF2B5EF4-FFF2-40B4-BE49-F238E27FC236}">
                <a16:creationId xmlns:a16="http://schemas.microsoft.com/office/drawing/2014/main" id="{D5A448A3-78B6-20F4-6EDD-28DDB9492EED}"/>
              </a:ext>
            </a:extLst>
          </cdr:cNvPr>
          <cdr:cNvSpPr/>
        </cdr:nvSpPr>
        <cdr:spPr>
          <a:xfrm xmlns:a="http://schemas.openxmlformats.org/drawingml/2006/main">
            <a:off x="5628425" y="4770729"/>
            <a:ext cx="720000" cy="720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 w="952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de-DE"/>
            </a:defPPr>
            <a:lvl1pPr marL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AT" dirty="0"/>
          </a:p>
        </cdr:txBody>
      </cdr:sp>
      <cdr:pic>
        <cdr:nvPicPr>
          <cdr:cNvPr id="16" name="Inhaltsplatzhalter 24" descr="Windkraftanlagen mit einfarbiger Füllung">
            <a:extLst xmlns:a="http://schemas.openxmlformats.org/drawingml/2006/main">
              <a:ext uri="{FF2B5EF4-FFF2-40B4-BE49-F238E27FC236}">
                <a16:creationId xmlns:a16="http://schemas.microsoft.com/office/drawing/2014/main" id="{5952B70B-4ADB-08D0-336B-56B86C06F1BC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xmlns:a="http://schemas.openxmlformats.org/drawingml/2006/main" l="48470"/>
          <a:stretch xmlns:a="http://schemas.openxmlformats.org/drawingml/2006/main"/>
        </cdr:blipFill>
        <cdr:spPr>
          <a:xfrm xmlns:a="http://schemas.openxmlformats.org/drawingml/2006/main">
            <a:off x="5940432" y="4883416"/>
            <a:ext cx="297910" cy="578131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1" name="Rechteck 20">
            <a:extLst xmlns:a="http://schemas.openxmlformats.org/drawingml/2006/main">
              <a:ext uri="{FF2B5EF4-FFF2-40B4-BE49-F238E27FC236}">
                <a16:creationId xmlns:a16="http://schemas.microsoft.com/office/drawing/2014/main" id="{FA40142E-299F-86F8-BB63-D7580533A1D4}"/>
              </a:ext>
            </a:extLst>
          </cdr:cNvPr>
          <cdr:cNvSpPr/>
        </cdr:nvSpPr>
        <cdr:spPr>
          <a:xfrm xmlns:a="http://schemas.openxmlformats.org/drawingml/2006/main">
            <a:off x="5916295" y="5085397"/>
            <a:ext cx="116840" cy="16256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 rtlCol="0" anchor="ctr"/>
          <a:lstStyle xmlns:a="http://schemas.openxmlformats.org/drawingml/2006/main"/>
          <a:p xmlns:a="http://schemas.openxmlformats.org/drawingml/2006/main">
            <a:endParaRPr lang="de-AT" kern="1200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0.20252</cdr:x>
      <cdr:y>0.87075</cdr:y>
    </cdr:from>
    <cdr:to>
      <cdr:x>0.26063</cdr:x>
      <cdr:y>1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AFDE67E4-56A4-9CBF-55CA-44987E953FB2}"/>
            </a:ext>
          </a:extLst>
        </cdr:cNvPr>
        <cdr:cNvSpPr/>
      </cdr:nvSpPr>
      <cdr:spPr>
        <a:xfrm xmlns:a="http://schemas.openxmlformats.org/drawingml/2006/main">
          <a:off x="2509305" y="5013637"/>
          <a:ext cx="720000" cy="7442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48019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96039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944057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592076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240096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888115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536133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5184153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AT" dirty="0"/>
        </a:p>
      </cdr:txBody>
    </cdr:sp>
  </cdr:relSizeAnchor>
  <cdr:relSizeAnchor xmlns:cdr="http://schemas.openxmlformats.org/drawingml/2006/chartDrawing">
    <cdr:from>
      <cdr:x>0.6531</cdr:x>
      <cdr:y>0.87495</cdr:y>
    </cdr:from>
    <cdr:to>
      <cdr:x>0.71121</cdr:x>
      <cdr:y>1</cdr:y>
    </cdr:to>
    <cdr:grpSp>
      <cdr:nvGrpSpPr>
        <cdr:cNvPr id="3" name="Gruppieren 2">
          <a:extLst xmlns:a="http://schemas.openxmlformats.org/drawingml/2006/main">
            <a:ext uri="{FF2B5EF4-FFF2-40B4-BE49-F238E27FC236}">
              <a16:creationId xmlns:a16="http://schemas.microsoft.com/office/drawing/2014/main" id="{9E8113E7-B489-D5ED-5109-7ABF2B1D53E9}"/>
            </a:ext>
          </a:extLst>
        </cdr:cNvPr>
        <cdr:cNvGrpSpPr/>
      </cdr:nvGrpSpPr>
      <cdr:grpSpPr>
        <a:xfrm xmlns:a="http://schemas.openxmlformats.org/drawingml/2006/main">
          <a:off x="8092195" y="5037841"/>
          <a:ext cx="720008" cy="720021"/>
          <a:chOff x="8584985" y="4700036"/>
          <a:chExt cx="720000" cy="696564"/>
        </a:xfrm>
      </cdr:grpSpPr>
      <cdr:sp macro="" textlink="">
        <cdr:nvSpPr>
          <cdr:cNvPr id="8" name="Ellipse 7">
            <a:extLst xmlns:a="http://schemas.openxmlformats.org/drawingml/2006/main">
              <a:ext uri="{FF2B5EF4-FFF2-40B4-BE49-F238E27FC236}">
                <a16:creationId xmlns:a16="http://schemas.microsoft.com/office/drawing/2014/main" id="{361440F7-B0CD-E86C-FC03-FDC67939EAA5}"/>
              </a:ext>
            </a:extLst>
          </cdr:cNvPr>
          <cdr:cNvSpPr/>
        </cdr:nvSpPr>
        <cdr:spPr>
          <a:xfrm xmlns:a="http://schemas.openxmlformats.org/drawingml/2006/main">
            <a:off x="8584985" y="4700036"/>
            <a:ext cx="720000" cy="6965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 w="952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AT" dirty="0"/>
          </a:p>
        </cdr:txBody>
      </cdr:sp>
      <cdr:pic>
        <cdr:nvPicPr>
          <cdr:cNvPr id="9" name="Inhaltsplatzhalter 24" descr="Windkraftanlagen mit einfarbiger Füllung">
            <a:extLst xmlns:a="http://schemas.openxmlformats.org/drawingml/2006/main">
              <a:ext uri="{FF2B5EF4-FFF2-40B4-BE49-F238E27FC236}">
                <a16:creationId xmlns:a16="http://schemas.microsoft.com/office/drawing/2014/main" id="{F63EDFC7-7E9D-1413-74D6-32DEE296D2AE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8695174" y="4806636"/>
            <a:ext cx="499623" cy="483360"/>
          </a:xfrm>
          <a:prstGeom xmlns:a="http://schemas.openxmlformats.org/drawingml/2006/main" prst="rect">
            <a:avLst/>
          </a:prstGeom>
        </cdr:spPr>
      </cdr:pic>
      <cdr:cxnSp macro="">
        <cdr:nvCxnSpPr>
          <cdr:cNvPr id="10" name="Gerader Verbinder 9">
            <a:extLst xmlns:a="http://schemas.openxmlformats.org/drawingml/2006/main">
              <a:ext uri="{FF2B5EF4-FFF2-40B4-BE49-F238E27FC236}">
                <a16:creationId xmlns:a16="http://schemas.microsoft.com/office/drawing/2014/main" id="{787FB41C-B67A-44A4-A626-A7E08A227CB3}"/>
              </a:ext>
            </a:extLst>
          </cdr:cNvPr>
          <cdr:cNvCxnSpPr>
            <a:cxnSpLocks xmlns:a="http://schemas.openxmlformats.org/drawingml/2006/main"/>
            <a:stCxn xmlns:a="http://schemas.openxmlformats.org/drawingml/2006/main" id="8" idx="3"/>
            <a:endCxn xmlns:a="http://schemas.openxmlformats.org/drawingml/2006/main" id="8" idx="7"/>
          </cdr:cNvCxnSpPr>
        </cdr:nvCxnSpPr>
        <cdr:spPr>
          <a:xfrm xmlns:a="http://schemas.openxmlformats.org/drawingml/2006/main" flipV="1">
            <a:off x="8690426" y="4802043"/>
            <a:ext cx="509117" cy="492545"/>
          </a:xfrm>
          <a:prstGeom xmlns:a="http://schemas.openxmlformats.org/drawingml/2006/main" prst="line">
            <a:avLst/>
          </a:prstGeom>
          <a:ln xmlns:a="http://schemas.openxmlformats.org/drawingml/2006/main" w="57150">
            <a:solidFill>
              <a:schemeClr val="bg1"/>
            </a:solidFill>
            <a:tailEnd type="none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0.43007</cdr:x>
      <cdr:y>0.87495</cdr:y>
    </cdr:from>
    <cdr:to>
      <cdr:x>0.48818</cdr:x>
      <cdr:y>1</cdr:y>
    </cdr:to>
    <cdr:grpSp>
      <cdr:nvGrpSpPr>
        <cdr:cNvPr id="4" name="Gruppieren 3">
          <a:extLst xmlns:a="http://schemas.openxmlformats.org/drawingml/2006/main">
            <a:ext uri="{FF2B5EF4-FFF2-40B4-BE49-F238E27FC236}">
              <a16:creationId xmlns:a16="http://schemas.microsoft.com/office/drawing/2014/main" id="{C89C9CD5-2D4E-0D32-1C94-27946377F557}"/>
            </a:ext>
          </a:extLst>
        </cdr:cNvPr>
        <cdr:cNvGrpSpPr/>
      </cdr:nvGrpSpPr>
      <cdr:grpSpPr>
        <a:xfrm xmlns:a="http://schemas.openxmlformats.org/drawingml/2006/main">
          <a:off x="5328756" y="5037841"/>
          <a:ext cx="720008" cy="720021"/>
          <a:chOff x="5704625" y="4446731"/>
          <a:chExt cx="720000" cy="696564"/>
        </a:xfrm>
      </cdr:grpSpPr>
      <cdr:sp macro="" textlink="">
        <cdr:nvSpPr>
          <cdr:cNvPr id="5" name="Ellipse 4">
            <a:extLst xmlns:a="http://schemas.openxmlformats.org/drawingml/2006/main">
              <a:ext uri="{FF2B5EF4-FFF2-40B4-BE49-F238E27FC236}">
                <a16:creationId xmlns:a16="http://schemas.microsoft.com/office/drawing/2014/main" id="{F3176676-6FC7-6259-2A38-D6874B8637BC}"/>
              </a:ext>
            </a:extLst>
          </cdr:cNvPr>
          <cdr:cNvSpPr/>
        </cdr:nvSpPr>
        <cdr:spPr>
          <a:xfrm xmlns:a="http://schemas.openxmlformats.org/drawingml/2006/main">
            <a:off x="5704625" y="4446731"/>
            <a:ext cx="720000" cy="6965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 w="952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AT" dirty="0"/>
          </a:p>
        </cdr:txBody>
      </cdr:sp>
      <cdr:pic>
        <cdr:nvPicPr>
          <cdr:cNvPr id="6" name="Inhaltsplatzhalter 24" descr="Windkraftanlagen mit einfarbiger Füllung">
            <a:extLst xmlns:a="http://schemas.openxmlformats.org/drawingml/2006/main">
              <a:ext uri="{FF2B5EF4-FFF2-40B4-BE49-F238E27FC236}">
                <a16:creationId xmlns:a16="http://schemas.microsoft.com/office/drawing/2014/main" id="{0C3B0487-FD44-FC0B-51A6-19BF0E0FB40E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xmlns:a="http://schemas.openxmlformats.org/drawingml/2006/main" l="48470"/>
          <a:stretch xmlns:a="http://schemas.openxmlformats.org/drawingml/2006/main"/>
        </cdr:blipFill>
        <cdr:spPr>
          <a:xfrm xmlns:a="http://schemas.openxmlformats.org/drawingml/2006/main">
            <a:off x="6016632" y="4555752"/>
            <a:ext cx="297910" cy="559313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7" name="Rechteck 6">
            <a:extLst xmlns:a="http://schemas.openxmlformats.org/drawingml/2006/main">
              <a:ext uri="{FF2B5EF4-FFF2-40B4-BE49-F238E27FC236}">
                <a16:creationId xmlns:a16="http://schemas.microsoft.com/office/drawing/2014/main" id="{54AF96E8-9840-8C3C-511A-C1FC17BFB006}"/>
              </a:ext>
            </a:extLst>
          </cdr:cNvPr>
          <cdr:cNvSpPr/>
        </cdr:nvSpPr>
        <cdr:spPr>
          <a:xfrm xmlns:a="http://schemas.openxmlformats.org/drawingml/2006/main">
            <a:off x="5992495" y="4751156"/>
            <a:ext cx="116840" cy="15726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de-AT" kern="120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0.21482</cdr:x>
      <cdr:y>0.87814</cdr:y>
    </cdr:from>
    <cdr:to>
      <cdr:x>0.27293</cdr:x>
      <cdr:y>1</cdr:y>
    </cdr:to>
    <cdr:sp macro="" textlink="">
      <cdr:nvSpPr>
        <cdr:cNvPr id="2" name="Ellipse 1">
          <a:extLst xmlns:a="http://schemas.openxmlformats.org/drawingml/2006/main">
            <a:ext uri="{FF2B5EF4-FFF2-40B4-BE49-F238E27FC236}">
              <a16:creationId xmlns:a16="http://schemas.microsoft.com/office/drawing/2014/main" id="{AFDE67E4-56A4-9CBF-55CA-44987E953FB2}"/>
            </a:ext>
          </a:extLst>
        </cdr:cNvPr>
        <cdr:cNvSpPr/>
      </cdr:nvSpPr>
      <cdr:spPr>
        <a:xfrm xmlns:a="http://schemas.openxmlformats.org/drawingml/2006/main">
          <a:off x="2661705" y="5188437"/>
          <a:ext cx="720000" cy="72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2">
            <a:lumMod val="75000"/>
          </a:schemeClr>
        </a:solidFill>
        <a:ln xmlns:a="http://schemas.openxmlformats.org/drawingml/2006/main" w="9525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648019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296039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944057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592076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3240096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888115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4536133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5184153" indent="0" algn="l" defTabSz="648019" rtl="0" eaLnBrk="1" latinLnBrk="0" hangingPunct="1">
            <a:defRPr sz="26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AT" dirty="0"/>
        </a:p>
      </cdr:txBody>
    </cdr:sp>
  </cdr:relSizeAnchor>
  <cdr:relSizeAnchor xmlns:cdr="http://schemas.openxmlformats.org/drawingml/2006/chartDrawing">
    <cdr:from>
      <cdr:x>0.74822</cdr:x>
      <cdr:y>0.87495</cdr:y>
    </cdr:from>
    <cdr:to>
      <cdr:x>0.80633</cdr:x>
      <cdr:y>1</cdr:y>
    </cdr:to>
    <cdr:grpSp>
      <cdr:nvGrpSpPr>
        <cdr:cNvPr id="3" name="Gruppieren 2">
          <a:extLst xmlns:a="http://schemas.openxmlformats.org/drawingml/2006/main">
            <a:ext uri="{FF2B5EF4-FFF2-40B4-BE49-F238E27FC236}">
              <a16:creationId xmlns:a16="http://schemas.microsoft.com/office/drawing/2014/main" id="{9E8113E7-B489-D5ED-5109-7ABF2B1D53E9}"/>
            </a:ext>
          </a:extLst>
        </cdr:cNvPr>
        <cdr:cNvGrpSpPr/>
      </cdr:nvGrpSpPr>
      <cdr:grpSpPr>
        <a:xfrm xmlns:a="http://schemas.openxmlformats.org/drawingml/2006/main">
          <a:off x="9270774" y="5282229"/>
          <a:ext cx="720008" cy="754949"/>
          <a:chOff x="8584985" y="4700036"/>
          <a:chExt cx="720000" cy="696564"/>
        </a:xfrm>
      </cdr:grpSpPr>
      <cdr:sp macro="" textlink="">
        <cdr:nvSpPr>
          <cdr:cNvPr id="8" name="Ellipse 7">
            <a:extLst xmlns:a="http://schemas.openxmlformats.org/drawingml/2006/main">
              <a:ext uri="{FF2B5EF4-FFF2-40B4-BE49-F238E27FC236}">
                <a16:creationId xmlns:a16="http://schemas.microsoft.com/office/drawing/2014/main" id="{361440F7-B0CD-E86C-FC03-FDC67939EAA5}"/>
              </a:ext>
            </a:extLst>
          </cdr:cNvPr>
          <cdr:cNvSpPr/>
        </cdr:nvSpPr>
        <cdr:spPr>
          <a:xfrm xmlns:a="http://schemas.openxmlformats.org/drawingml/2006/main">
            <a:off x="8584985" y="4700036"/>
            <a:ext cx="720000" cy="6965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 w="952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AT" dirty="0"/>
          </a:p>
        </cdr:txBody>
      </cdr:sp>
      <cdr:pic>
        <cdr:nvPicPr>
          <cdr:cNvPr id="9" name="Inhaltsplatzhalter 24" descr="Windkraftanlagen mit einfarbiger Füllung">
            <a:extLst xmlns:a="http://schemas.openxmlformats.org/drawingml/2006/main">
              <a:ext uri="{FF2B5EF4-FFF2-40B4-BE49-F238E27FC236}">
                <a16:creationId xmlns:a16="http://schemas.microsoft.com/office/drawing/2014/main" id="{F63EDFC7-7E9D-1413-74D6-32DEE296D2AE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8695174" y="4806636"/>
            <a:ext cx="499623" cy="483360"/>
          </a:xfrm>
          <a:prstGeom xmlns:a="http://schemas.openxmlformats.org/drawingml/2006/main" prst="rect">
            <a:avLst/>
          </a:prstGeom>
        </cdr:spPr>
      </cdr:pic>
      <cdr:cxnSp macro="">
        <cdr:nvCxnSpPr>
          <cdr:cNvPr id="10" name="Gerader Verbinder 9">
            <a:extLst xmlns:a="http://schemas.openxmlformats.org/drawingml/2006/main">
              <a:ext uri="{FF2B5EF4-FFF2-40B4-BE49-F238E27FC236}">
                <a16:creationId xmlns:a16="http://schemas.microsoft.com/office/drawing/2014/main" id="{787FB41C-B67A-44A4-A626-A7E08A227CB3}"/>
              </a:ext>
            </a:extLst>
          </cdr:cNvPr>
          <cdr:cNvCxnSpPr>
            <a:cxnSpLocks xmlns:a="http://schemas.openxmlformats.org/drawingml/2006/main"/>
            <a:stCxn xmlns:a="http://schemas.openxmlformats.org/drawingml/2006/main" id="8" idx="3"/>
            <a:endCxn xmlns:a="http://schemas.openxmlformats.org/drawingml/2006/main" id="8" idx="7"/>
          </cdr:cNvCxnSpPr>
        </cdr:nvCxnSpPr>
        <cdr:spPr>
          <a:xfrm xmlns:a="http://schemas.openxmlformats.org/drawingml/2006/main" flipV="1">
            <a:off x="8690426" y="4802043"/>
            <a:ext cx="509117" cy="492545"/>
          </a:xfrm>
          <a:prstGeom xmlns:a="http://schemas.openxmlformats.org/drawingml/2006/main" prst="line">
            <a:avLst/>
          </a:prstGeom>
          <a:ln xmlns:a="http://schemas.openxmlformats.org/drawingml/2006/main" w="57150">
            <a:solidFill>
              <a:schemeClr val="bg1"/>
            </a:solidFill>
            <a:tailEnd type="none"/>
          </a:ln>
          <a:effectLst xmlns:a="http://schemas.openxmlformats.org/drawingml/2006/main"/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0.48255</cdr:x>
      <cdr:y>0.87495</cdr:y>
    </cdr:from>
    <cdr:to>
      <cdr:x>0.54065</cdr:x>
      <cdr:y>1</cdr:y>
    </cdr:to>
    <cdr:grpSp>
      <cdr:nvGrpSpPr>
        <cdr:cNvPr id="4" name="Gruppieren 3">
          <a:extLst xmlns:a="http://schemas.openxmlformats.org/drawingml/2006/main">
            <a:ext uri="{FF2B5EF4-FFF2-40B4-BE49-F238E27FC236}">
              <a16:creationId xmlns:a16="http://schemas.microsoft.com/office/drawing/2014/main" id="{C89C9CD5-2D4E-0D32-1C94-27946377F557}"/>
            </a:ext>
          </a:extLst>
        </cdr:cNvPr>
        <cdr:cNvGrpSpPr/>
      </cdr:nvGrpSpPr>
      <cdr:grpSpPr>
        <a:xfrm xmlns:a="http://schemas.openxmlformats.org/drawingml/2006/main">
          <a:off x="5979006" y="5282229"/>
          <a:ext cx="719884" cy="754949"/>
          <a:chOff x="5704625" y="4446731"/>
          <a:chExt cx="720000" cy="696564"/>
        </a:xfrm>
      </cdr:grpSpPr>
      <cdr:sp macro="" textlink="">
        <cdr:nvSpPr>
          <cdr:cNvPr id="5" name="Ellipse 4">
            <a:extLst xmlns:a="http://schemas.openxmlformats.org/drawingml/2006/main">
              <a:ext uri="{FF2B5EF4-FFF2-40B4-BE49-F238E27FC236}">
                <a16:creationId xmlns:a16="http://schemas.microsoft.com/office/drawing/2014/main" id="{F3176676-6FC7-6259-2A38-D6874B8637BC}"/>
              </a:ext>
            </a:extLst>
          </cdr:cNvPr>
          <cdr:cNvSpPr/>
        </cdr:nvSpPr>
        <cdr:spPr>
          <a:xfrm xmlns:a="http://schemas.openxmlformats.org/drawingml/2006/main">
            <a:off x="5704625" y="4446731"/>
            <a:ext cx="720000" cy="696564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 w="9525">
            <a:solidFill>
              <a:schemeClr val="bg2">
                <a:lumMod val="50000"/>
              </a:schemeClr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de-AT" dirty="0"/>
          </a:p>
        </cdr:txBody>
      </cdr:sp>
      <cdr:pic>
        <cdr:nvPicPr>
          <cdr:cNvPr id="6" name="Inhaltsplatzhalter 24" descr="Windkraftanlagen mit einfarbiger Füllung">
            <a:extLst xmlns:a="http://schemas.openxmlformats.org/drawingml/2006/main">
              <a:ext uri="{FF2B5EF4-FFF2-40B4-BE49-F238E27FC236}">
                <a16:creationId xmlns:a16="http://schemas.microsoft.com/office/drawing/2014/main" id="{0C3B0487-FD44-FC0B-51A6-19BF0E0FB40E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xmlns:a="http://schemas.openxmlformats.org/drawingml/2006/main" l="48470"/>
          <a:stretch xmlns:a="http://schemas.openxmlformats.org/drawingml/2006/main"/>
        </cdr:blipFill>
        <cdr:spPr>
          <a:xfrm xmlns:a="http://schemas.openxmlformats.org/drawingml/2006/main">
            <a:off x="6016632" y="4555752"/>
            <a:ext cx="297910" cy="559313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7" name="Rechteck 6">
            <a:extLst xmlns:a="http://schemas.openxmlformats.org/drawingml/2006/main">
              <a:ext uri="{FF2B5EF4-FFF2-40B4-BE49-F238E27FC236}">
                <a16:creationId xmlns:a16="http://schemas.microsoft.com/office/drawing/2014/main" id="{54AF96E8-9840-8C3C-511A-C1FC17BFB006}"/>
              </a:ext>
            </a:extLst>
          </cdr:cNvPr>
          <cdr:cNvSpPr/>
        </cdr:nvSpPr>
        <cdr:spPr>
          <a:xfrm xmlns:a="http://schemas.openxmlformats.org/drawingml/2006/main">
            <a:off x="5992495" y="4751156"/>
            <a:ext cx="116840" cy="15726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2">
              <a:lumMod val="75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de-AT" kern="120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D7C8-0372-D144-BA93-141549E19476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C9E9C-1806-3D45-8625-F0002340C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2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FD1B-4624-A54C-89F3-AAE25A789C02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85800"/>
            <a:ext cx="6064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ABA8-235B-9747-A3D2-12573A6AFA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6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8019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6039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4057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92076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40096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8115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36133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84153" algn="l" defTabSz="6480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CABA8-235B-9747-A3D2-12573A6AFA9D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1493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CABA8-235B-9747-A3D2-12573A6AFA9D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7129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CABA8-235B-9747-A3D2-12573A6AFA9D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023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D35D7E-0B13-5B8A-AB57-660FC4A2594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879959" y="6580856"/>
            <a:ext cx="11174328" cy="3168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AT" sz="1400" b="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de-DE"/>
              <a:t>28.11.2024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46F8C20-61E2-AD1C-1A99-53D4F943B92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FFB586-4A5E-714F-A299-A3DF112D28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497FADD-81F5-F314-7629-671BE648E99F}"/>
              </a:ext>
            </a:extLst>
          </p:cNvPr>
          <p:cNvSpPr/>
          <p:nvPr userDrawn="1"/>
        </p:nvSpPr>
        <p:spPr>
          <a:xfrm>
            <a:off x="2" y="0"/>
            <a:ext cx="12938123" cy="343079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ptos" panose="020B000402020202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" y="3430800"/>
            <a:ext cx="12938125" cy="1255500"/>
          </a:xfrm>
          <a:solidFill>
            <a:schemeClr val="accent1"/>
          </a:solidFill>
        </p:spPr>
        <p:txBody>
          <a:bodyPr wrap="square" bIns="76545" anchor="ctr" anchorCtr="0">
            <a:normAutofit/>
          </a:bodyPr>
          <a:lstStyle>
            <a:lvl1pPr marL="882774">
              <a:defRPr sz="4299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9EB633-9E5F-4CB6-AD25-3D655EF5C7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959" y="4777740"/>
            <a:ext cx="11174881" cy="426720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31" name="Bild 7" descr="AT_Pictogramm2.png">
            <a:extLst>
              <a:ext uri="{FF2B5EF4-FFF2-40B4-BE49-F238E27FC236}">
                <a16:creationId xmlns:a16="http://schemas.microsoft.com/office/drawing/2014/main" id="{3BEDB9CC-E0A6-A038-6234-377B04C4E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0180" y="-6032"/>
            <a:ext cx="6280281" cy="343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Logo TU Graz">
            <a:extLst>
              <a:ext uri="{FF2B5EF4-FFF2-40B4-BE49-F238E27FC236}">
                <a16:creationId xmlns:a16="http://schemas.microsoft.com/office/drawing/2014/main" id="{FEDFFAF0-9181-8BB5-373D-473FF8B46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11274778" y="278206"/>
            <a:ext cx="1420910" cy="5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Grafiken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F850DBA1-180B-C4BD-AC8E-58988EEB16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" y="312469"/>
            <a:ext cx="2116963" cy="50604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8CC0A48-D77A-06D1-23FE-44836A4D0B0A}"/>
              </a:ext>
            </a:extLst>
          </p:cNvPr>
          <p:cNvSpPr/>
          <p:nvPr userDrawn="1"/>
        </p:nvSpPr>
        <p:spPr>
          <a:xfrm>
            <a:off x="0" y="6934200"/>
            <a:ext cx="1293812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82BF26D-E697-90CB-82DD-F463A75F47D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880512" y="5494792"/>
            <a:ext cx="11174328" cy="69764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>
              <a:defRPr lang="de-DE" sz="2000" b="1" smtClean="0"/>
            </a:lvl1pPr>
          </a:lstStyle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178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224" y="166221"/>
            <a:ext cx="12385676" cy="539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Title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6224" y="7024184"/>
            <a:ext cx="11485843" cy="2910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B23285-DBF3-4618-BC52-E477171C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1642477"/>
            <a:ext cx="6095748" cy="35578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/>
              <a:t>Contact Information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4BEEF6A-D77C-4E48-8214-AB95AC5E5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154" y="838453"/>
            <a:ext cx="6095747" cy="6095747"/>
          </a:xfrm>
          <a:prstGeom prst="rect">
            <a:avLst/>
          </a:prstGeom>
        </p:spPr>
      </p:pic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055C9733-DC73-8AFF-5027-5188981BE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1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B11A66D-2543-F05F-79C1-E0BED0518E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2417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11A66D-2543-F05F-79C1-E0BED0518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588" y="312337"/>
            <a:ext cx="11877840" cy="539426"/>
          </a:xfrm>
        </p:spPr>
        <p:txBody>
          <a:bodyPr vert="horz"/>
          <a:lstStyle>
            <a:lvl1pPr rtl="0">
              <a:defRPr b="1"/>
            </a:lvl1pPr>
          </a:lstStyle>
          <a:p>
            <a:r>
              <a:rPr lang="de-AT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80588" y="1253301"/>
            <a:ext cx="11877840" cy="5400000"/>
          </a:xfrm>
        </p:spPr>
        <p:txBody>
          <a:bodyPr>
            <a:normAutofit/>
          </a:bodyPr>
          <a:lstStyle>
            <a:lvl1pPr marL="342882" indent="-342882" rtl="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1161990" indent="-404792" rtl="0">
              <a:buClr>
                <a:schemeClr val="tx1"/>
              </a:buClr>
              <a:defRPr sz="1801"/>
            </a:lvl2pPr>
            <a:lvl3pPr marL="1885853" indent="-379393" rtl="0">
              <a:buClr>
                <a:schemeClr val="bg1">
                  <a:lumMod val="65000"/>
                </a:schemeClr>
              </a:buClr>
              <a:defRPr sz="1600"/>
            </a:lvl3pPr>
            <a:lvl4pPr marL="2331919" indent="-380980" rtl="0">
              <a:defRPr sz="1399"/>
            </a:lvl4pPr>
            <a:lvl5pPr rtl="0">
              <a:defRPr sz="2000"/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28.11.2024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4B64EC4D-37E3-EF42-B9AB-6337577588CB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BAF36F9-ECD7-47E8-8E71-B257D91D8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064" y="799957"/>
            <a:ext cx="11877676" cy="342098"/>
          </a:xfrm>
        </p:spPr>
        <p:txBody>
          <a:bodyPr>
            <a:normAutofit/>
          </a:bodyPr>
          <a:lstStyle>
            <a:lvl1pPr rtl="0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AT" dirty="0"/>
              <a:t>Überschrift klein</a:t>
            </a:r>
          </a:p>
        </p:txBody>
      </p:sp>
    </p:spTree>
    <p:extLst>
      <p:ext uri="{BB962C8B-B14F-4D97-AF65-F5344CB8AC3E}">
        <p14:creationId xmlns:p14="http://schemas.microsoft.com/office/powerpoint/2010/main" val="4371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677CCDD-DAA7-A66F-B05D-9C290C14074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FFB586-4A5E-714F-A299-A3DF112D28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40F9EA0-F684-EFD9-72FD-256EE63A5EC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879959" y="6580856"/>
            <a:ext cx="11174328" cy="3168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>
              <a:defRPr lang="de-AT" sz="1400" b="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de-DE"/>
              <a:t>28.11.2024</a:t>
            </a:r>
            <a:endParaRPr lang="de-AT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497FADD-81F5-F314-7629-671BE648E99F}"/>
              </a:ext>
            </a:extLst>
          </p:cNvPr>
          <p:cNvSpPr/>
          <p:nvPr userDrawn="1"/>
        </p:nvSpPr>
        <p:spPr>
          <a:xfrm>
            <a:off x="2" y="0"/>
            <a:ext cx="12938123" cy="343079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ptos" panose="020B000402020202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" y="3430800"/>
            <a:ext cx="12938125" cy="1255500"/>
          </a:xfrm>
          <a:solidFill>
            <a:schemeClr val="accent1"/>
          </a:solidFill>
        </p:spPr>
        <p:txBody>
          <a:bodyPr wrap="square" bIns="76545" anchor="ctr" anchorCtr="0">
            <a:normAutofit/>
          </a:bodyPr>
          <a:lstStyle>
            <a:lvl1pPr marL="882774">
              <a:defRPr sz="4299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9EB633-9E5F-4CB6-AD25-3D655EF5C7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959" y="4777740"/>
            <a:ext cx="11174881" cy="426720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31" name="Bild 7" descr="AT_Pictogramm2.png">
            <a:extLst>
              <a:ext uri="{FF2B5EF4-FFF2-40B4-BE49-F238E27FC236}">
                <a16:creationId xmlns:a16="http://schemas.microsoft.com/office/drawing/2014/main" id="{3BEDB9CC-E0A6-A038-6234-377B04C4E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0180" y="-6032"/>
            <a:ext cx="6280281" cy="343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78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Logo TU Graz">
            <a:extLst>
              <a:ext uri="{FF2B5EF4-FFF2-40B4-BE49-F238E27FC236}">
                <a16:creationId xmlns:a16="http://schemas.microsoft.com/office/drawing/2014/main" id="{FEDFFAF0-9181-8BB5-373D-473FF8B46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11274778" y="278206"/>
            <a:ext cx="1420910" cy="5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Ein Bild, das Grafiken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7A3CD963-6495-16BB-507E-FCC5331E2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" y="312469"/>
            <a:ext cx="2116963" cy="5060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6438293-1153-2A4E-063B-62D8543F156D}"/>
              </a:ext>
            </a:extLst>
          </p:cNvPr>
          <p:cNvSpPr/>
          <p:nvPr userDrawn="1"/>
        </p:nvSpPr>
        <p:spPr>
          <a:xfrm>
            <a:off x="0" y="6934200"/>
            <a:ext cx="1293812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6D83631-1BB3-036C-2BC7-7E0F6D9101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880512" y="5494792"/>
            <a:ext cx="11174328" cy="69764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>
              <a:defRPr lang="de-DE" sz="2000" b="1" smtClean="0"/>
            </a:lvl1pPr>
          </a:lstStyle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1687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32B607-64BB-58B8-65BB-47072146C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938125" cy="3430398"/>
          </a:xfrm>
          <a:prstGeom prst="rect">
            <a:avLst/>
          </a:prstGeom>
        </p:spPr>
      </p:pic>
      <p:sp>
        <p:nvSpPr>
          <p:cNvPr id="13" name="Foliennummernplatzhalter 10">
            <a:extLst>
              <a:ext uri="{FF2B5EF4-FFF2-40B4-BE49-F238E27FC236}">
                <a16:creationId xmlns:a16="http://schemas.microsoft.com/office/drawing/2014/main" id="{63A5AD25-A0E1-8EC8-F4B1-2C0521176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72FFB586-4A5E-714F-A299-A3DF112D28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" y="3430800"/>
            <a:ext cx="12938125" cy="1255500"/>
          </a:xfrm>
          <a:solidFill>
            <a:schemeClr val="accent1"/>
          </a:solidFill>
        </p:spPr>
        <p:txBody>
          <a:bodyPr wrap="square" bIns="76545" anchor="ctr" anchorCtr="0">
            <a:normAutofit/>
          </a:bodyPr>
          <a:lstStyle>
            <a:lvl1pPr marL="882774">
              <a:defRPr sz="4299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238CC9-F369-41B6-827C-55E62684DE6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79959" y="6580856"/>
            <a:ext cx="11174328" cy="316832"/>
          </a:xfrm>
          <a:prstGeom prst="rect">
            <a:avLst/>
          </a:prstGeom>
        </p:spPr>
        <p:txBody>
          <a:bodyPr lIns="0"/>
          <a:lstStyle>
            <a:lvl1pPr algn="l">
              <a:defRPr sz="1400" b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2401D7-0984-4CF7-82E6-491A43AB6C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80512" y="5494792"/>
            <a:ext cx="11174328" cy="697643"/>
          </a:xfrm>
          <a:prstGeom prst="rect">
            <a:avLst/>
          </a:prstGeom>
        </p:spPr>
        <p:txBody>
          <a:bodyPr lIns="0" anchor="t"/>
          <a:lstStyle>
            <a:lvl1pPr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9EB633-9E5F-4CB6-AD25-3D655EF5C7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959" y="4777740"/>
            <a:ext cx="11174881" cy="426720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33" name="Picture 9" descr="Logo TU Graz">
            <a:extLst>
              <a:ext uri="{FF2B5EF4-FFF2-40B4-BE49-F238E27FC236}">
                <a16:creationId xmlns:a16="http://schemas.microsoft.com/office/drawing/2014/main" id="{FEDFFAF0-9181-8BB5-373D-473FF8B46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11274778" y="278206"/>
            <a:ext cx="1420910" cy="5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Grafiken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F850DBA1-180B-C4BD-AC8E-58988EEB16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" y="312469"/>
            <a:ext cx="2116963" cy="50604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48CC0A48-D77A-06D1-23FE-44836A4D0B0A}"/>
              </a:ext>
            </a:extLst>
          </p:cNvPr>
          <p:cNvSpPr/>
          <p:nvPr userDrawn="1"/>
        </p:nvSpPr>
        <p:spPr>
          <a:xfrm>
            <a:off x="0" y="6934200"/>
            <a:ext cx="1293812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111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E2E9A29-D523-7320-4075-5D29E2AEB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"/>
            <a:ext cx="12938125" cy="3430398"/>
          </a:xfrm>
          <a:prstGeom prst="rect">
            <a:avLst/>
          </a:prstGeom>
        </p:spPr>
      </p:pic>
      <p:sp>
        <p:nvSpPr>
          <p:cNvPr id="4" name="Foliennummernplatzhalter 10">
            <a:extLst>
              <a:ext uri="{FF2B5EF4-FFF2-40B4-BE49-F238E27FC236}">
                <a16:creationId xmlns:a16="http://schemas.microsoft.com/office/drawing/2014/main" id="{087C3C70-A765-D685-16FE-F14CA46B7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72FFB586-4A5E-714F-A299-A3DF112D28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" y="3430800"/>
            <a:ext cx="12938125" cy="1255500"/>
          </a:xfrm>
          <a:solidFill>
            <a:schemeClr val="accent1"/>
          </a:solidFill>
        </p:spPr>
        <p:txBody>
          <a:bodyPr wrap="square" bIns="76545" anchor="ctr" anchorCtr="0">
            <a:normAutofit/>
          </a:bodyPr>
          <a:lstStyle>
            <a:lvl1pPr marL="882774">
              <a:defRPr sz="4299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de-AT" dirty="0" err="1"/>
              <a:t>Presentation</a:t>
            </a:r>
            <a:r>
              <a:rPr lang="de-AT" dirty="0"/>
              <a:t> title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238CC9-F369-41B6-827C-55E62684DE6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79959" y="6580856"/>
            <a:ext cx="11174328" cy="316832"/>
          </a:xfrm>
          <a:prstGeom prst="rect">
            <a:avLst/>
          </a:prstGeom>
        </p:spPr>
        <p:txBody>
          <a:bodyPr lIns="0"/>
          <a:lstStyle>
            <a:lvl1pPr algn="l">
              <a:defRPr sz="1400" b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2401D7-0984-4CF7-82E6-491A43AB6C2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80512" y="5494792"/>
            <a:ext cx="11174328" cy="697643"/>
          </a:xfrm>
          <a:prstGeom prst="rect">
            <a:avLst/>
          </a:prstGeom>
        </p:spPr>
        <p:txBody>
          <a:bodyPr lIns="0" anchor="t"/>
          <a:lstStyle>
            <a:lvl1pPr>
              <a:defRPr sz="2000" b="1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9EB633-9E5F-4CB6-AD25-3D655EF5C7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9959" y="4777740"/>
            <a:ext cx="11174881" cy="426720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33" name="Picture 9" descr="Logo TU Graz">
            <a:extLst>
              <a:ext uri="{FF2B5EF4-FFF2-40B4-BE49-F238E27FC236}">
                <a16:creationId xmlns:a16="http://schemas.microsoft.com/office/drawing/2014/main" id="{FEDFFAF0-9181-8BB5-373D-473FF8B46B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11274778" y="278206"/>
            <a:ext cx="1420910" cy="5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Ein Bild, das Grafiken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7A3CD963-6495-16BB-507E-FCC5331E2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5" y="312469"/>
            <a:ext cx="2116963" cy="5060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6438293-1153-2A4E-063B-62D8543F156D}"/>
              </a:ext>
            </a:extLst>
          </p:cNvPr>
          <p:cNvSpPr/>
          <p:nvPr userDrawn="1"/>
        </p:nvSpPr>
        <p:spPr>
          <a:xfrm>
            <a:off x="0" y="6934200"/>
            <a:ext cx="12938123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555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224" y="166221"/>
            <a:ext cx="12385676" cy="53942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de-AT" dirty="0"/>
              <a:t>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76224" y="1173166"/>
            <a:ext cx="12391200" cy="5757718"/>
          </a:xfrm>
        </p:spPr>
        <p:txBody>
          <a:bodyPr>
            <a:normAutofit/>
          </a:bodyPr>
          <a:lstStyle>
            <a:lvl1pPr marL="342882" indent="-34288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>
                <a:latin typeface="Aptos" panose="020B0004020202020204" pitchFamily="34" charset="0"/>
              </a:defRPr>
            </a:lvl1pPr>
            <a:lvl2pPr marL="1161990" indent="-404792">
              <a:spcBef>
                <a:spcPts val="600"/>
              </a:spcBef>
              <a:buClr>
                <a:schemeClr val="tx1"/>
              </a:buClr>
              <a:defRPr sz="2000">
                <a:latin typeface="Aptos" panose="020B0004020202020204" pitchFamily="34" charset="0"/>
              </a:defRPr>
            </a:lvl2pPr>
            <a:lvl3pPr marL="1885853" indent="-379393">
              <a:spcBef>
                <a:spcPts val="600"/>
              </a:spcBef>
              <a:buClr>
                <a:schemeClr val="tx1"/>
              </a:buClr>
              <a:defRPr sz="1800">
                <a:latin typeface="Aptos" panose="020B0004020202020204" pitchFamily="34" charset="0"/>
              </a:defRPr>
            </a:lvl3pPr>
            <a:lvl4pPr marL="2331919" indent="-380980">
              <a:spcBef>
                <a:spcPts val="600"/>
              </a:spcBef>
              <a:defRPr sz="1400">
                <a:latin typeface="Aptos" panose="020B0004020202020204" pitchFamily="34" charset="0"/>
              </a:defRPr>
            </a:lvl4pPr>
            <a:lvl5pPr>
              <a:spcBef>
                <a:spcPts val="600"/>
              </a:spcBef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/>
              <a:t>Text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B64EC4D-37E3-EF42-B9AB-6337577588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BAF36F9-ECD7-47E8-8E71-B257D91D83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680490"/>
            <a:ext cx="12385674" cy="342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AT" dirty="0"/>
          </a:p>
        </p:txBody>
      </p:sp>
      <p:sp>
        <p:nvSpPr>
          <p:cNvPr id="33" name="Fußzeilenplatzhalter 32">
            <a:extLst>
              <a:ext uri="{FF2B5EF4-FFF2-40B4-BE49-F238E27FC236}">
                <a16:creationId xmlns:a16="http://schemas.microsoft.com/office/drawing/2014/main" id="{0D00006A-AD16-7072-90CD-C073489467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76223" y="7024184"/>
            <a:ext cx="11487600" cy="291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8B52C6F3-2BD4-2752-D585-C013B2938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4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4" userDrawn="1">
          <p15:clr>
            <a:srgbClr val="FBAE40"/>
          </p15:clr>
        </p15:guide>
        <p15:guide id="2" pos="79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22023" y="2080860"/>
            <a:ext cx="10997406" cy="1452880"/>
          </a:xfrm>
        </p:spPr>
        <p:txBody>
          <a:bodyPr anchor="b"/>
          <a:lstStyle>
            <a:lvl1pPr algn="ctr">
              <a:defRPr sz="5700" b="0" cap="none"/>
            </a:lvl1pPr>
          </a:lstStyle>
          <a:p>
            <a:r>
              <a:rPr lang="de-AT" dirty="0" err="1"/>
              <a:t>Section</a:t>
            </a:r>
            <a:r>
              <a:rPr lang="de-AT" dirty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22023" y="3842183"/>
            <a:ext cx="10997406" cy="1600199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480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9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2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3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err="1"/>
              <a:t>Subtitle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6224" y="7024184"/>
            <a:ext cx="11485843" cy="2910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5C91DCC6-B638-83EE-8E08-7BCDEA1CF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224" y="166221"/>
            <a:ext cx="12385676" cy="539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76224" y="1173166"/>
            <a:ext cx="6030000" cy="5835600"/>
          </a:xfrm>
        </p:spPr>
        <p:txBody>
          <a:bodyPr>
            <a:normAutofit/>
          </a:bodyPr>
          <a:lstStyle>
            <a:lvl1pPr marL="342882" indent="-342882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 marL="1161990" indent="-404792">
              <a:spcBef>
                <a:spcPts val="600"/>
              </a:spcBef>
              <a:buClr>
                <a:schemeClr val="tx1"/>
              </a:buClr>
              <a:defRPr sz="2000"/>
            </a:lvl2pPr>
            <a:lvl3pPr marL="1885853" indent="-379393">
              <a:spcBef>
                <a:spcPts val="600"/>
              </a:spcBef>
              <a:buClr>
                <a:schemeClr val="tx1"/>
              </a:buClr>
              <a:defRPr sz="1800"/>
            </a:lvl3pPr>
            <a:lvl4pPr marL="2331919" indent="-380980"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24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/>
              <a:t>Text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648386" y="1173165"/>
            <a:ext cx="6030000" cy="5764159"/>
          </a:xfrm>
        </p:spPr>
        <p:txBody>
          <a:bodyPr>
            <a:normAutofit/>
          </a:bodyPr>
          <a:lstStyle>
            <a:lvl1pPr marL="457176" indent="-457176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/>
            </a:lvl1pPr>
            <a:lvl2pPr marL="1161990" indent="-404792">
              <a:spcBef>
                <a:spcPts val="600"/>
              </a:spcBef>
              <a:buClr>
                <a:schemeClr val="tx1"/>
              </a:buClr>
              <a:defRPr sz="2000"/>
            </a:lvl2pPr>
            <a:lvl3pPr marL="1885853" indent="-379393">
              <a:spcBef>
                <a:spcPts val="600"/>
              </a:spcBef>
              <a:buClr>
                <a:schemeClr val="tx1"/>
              </a:buClr>
              <a:defRPr sz="1800"/>
            </a:lvl3pPr>
            <a:lvl4pPr marL="2331919" indent="-380980"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24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e-AT" dirty="0"/>
              <a:t>First </a:t>
            </a:r>
            <a:r>
              <a:rPr lang="de-AT" dirty="0" err="1"/>
              <a:t>level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/>
              <a:t>Text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6224" y="7024184"/>
            <a:ext cx="11485843" cy="2910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33CEB9D6-C326-4410-B1B1-48A14209F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680490"/>
            <a:ext cx="12385674" cy="342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AT" dirty="0"/>
          </a:p>
        </p:txBody>
      </p:sp>
      <p:sp>
        <p:nvSpPr>
          <p:cNvPr id="5" name="Datumsplatzhalter 3" hidden="1">
            <a:extLst>
              <a:ext uri="{FF2B5EF4-FFF2-40B4-BE49-F238E27FC236}">
                <a16:creationId xmlns:a16="http://schemas.microsoft.com/office/drawing/2014/main" id="{5C16FBF9-CA2D-1B89-8744-5E1DBC9791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2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6224" y="166221"/>
            <a:ext cx="12385676" cy="5394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Title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224" y="7024184"/>
            <a:ext cx="11485843" cy="2910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6FBEF9BC-E8BA-4E13-A593-B5E843B9D0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6224" y="680490"/>
            <a:ext cx="12385674" cy="342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Subtitle</a:t>
            </a:r>
            <a:endParaRPr lang="de-AT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0B20457-26E4-77E3-9273-21672384A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435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407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6224" y="7024184"/>
            <a:ext cx="11485843" cy="291016"/>
          </a:xfrm>
          <a:prstGeom prst="rect">
            <a:avLst/>
          </a:prstGeom>
        </p:spPr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</p:spPr>
        <p:txBody>
          <a:bodyPr/>
          <a:lstStyle/>
          <a:p>
            <a:fld id="{4B64EC4D-37E3-EF42-B9AB-6337577588C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ACDB502D-2F73-FFEB-2021-65EA86F42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859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3E6EFE1-EEED-5D95-86BC-FFEB0654BC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14002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408" imgH="408" progId="TCLayout.ActiveDocument.1">
                  <p:embed/>
                </p:oleObj>
              </mc:Choice>
              <mc:Fallback>
                <p:oleObj name="think-cell Folie" r:id="rId14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6224" y="166221"/>
            <a:ext cx="12385676" cy="5394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AT" dirty="0"/>
              <a:t>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6224" y="1173166"/>
            <a:ext cx="12391200" cy="57577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AT" dirty="0"/>
              <a:t>Edit </a:t>
            </a:r>
            <a:r>
              <a:rPr lang="de-AT" dirty="0" err="1"/>
              <a:t>master</a:t>
            </a:r>
            <a:r>
              <a:rPr lang="de-AT" dirty="0"/>
              <a:t> </a:t>
            </a:r>
            <a:r>
              <a:rPr lang="de-AT" dirty="0" err="1"/>
              <a:t>text</a:t>
            </a:r>
            <a:r>
              <a:rPr lang="de-AT" dirty="0"/>
              <a:t> style</a:t>
            </a:r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  <a:p>
            <a:pPr lvl="2"/>
            <a:r>
              <a:rPr lang="de-AT" dirty="0"/>
              <a:t>Third </a:t>
            </a:r>
            <a:r>
              <a:rPr lang="de-AT" dirty="0" err="1"/>
              <a:t>level</a:t>
            </a:r>
            <a:endParaRPr lang="de-AT" dirty="0"/>
          </a:p>
          <a:p>
            <a:pPr lvl="3"/>
            <a:r>
              <a:rPr lang="de-AT" dirty="0" err="1"/>
              <a:t>Fourth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AT" dirty="0"/>
          </a:p>
          <a:p>
            <a:pPr lvl="4"/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level</a:t>
            </a:r>
            <a:endParaRPr lang="de-DE" dirty="0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 bwMode="auto">
          <a:xfrm>
            <a:off x="10629850" y="97087"/>
            <a:ext cx="2048536" cy="3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de-DE" sz="1400" dirty="0" err="1">
                <a:solidFill>
                  <a:srgbClr val="000000"/>
                </a:solidFill>
              </a:rPr>
              <a:t>www.tugraz.at</a:t>
            </a:r>
            <a:r>
              <a:rPr lang="de-DE" sz="1400" dirty="0">
                <a:solidFill>
                  <a:srgbClr val="595959"/>
                </a:solidFill>
              </a:rPr>
              <a:t> </a:t>
            </a:r>
            <a:r>
              <a:rPr lang="de-DE" sz="1100" dirty="0">
                <a:solidFill>
                  <a:srgbClr val="F70146"/>
                </a:solidFill>
                <a:latin typeface="Wingdings" charset="0"/>
                <a:cs typeface="Wingdings" charset="0"/>
              </a:rPr>
              <a:t></a:t>
            </a:r>
            <a:endParaRPr lang="de-DE" sz="1399" dirty="0">
              <a:solidFill>
                <a:srgbClr val="F70146"/>
              </a:solidFill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9639E128-EE09-6510-AF50-9FB72FB3F4C4}"/>
              </a:ext>
            </a:extLst>
          </p:cNvPr>
          <p:cNvCxnSpPr>
            <a:cxnSpLocks/>
          </p:cNvCxnSpPr>
          <p:nvPr userDrawn="1"/>
        </p:nvCxnSpPr>
        <p:spPr>
          <a:xfrm>
            <a:off x="276224" y="7024184"/>
            <a:ext cx="12355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8CB18B8-5096-4683-7C12-34CC3B387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75176" y="7024184"/>
            <a:ext cx="503210" cy="2910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72FFB586-4A5E-714F-A299-A3DF112D286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4CB3FBC8-D5BD-8485-8A07-F5877632F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3" y="7024184"/>
            <a:ext cx="1148760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grpSp>
        <p:nvGrpSpPr>
          <p:cNvPr id="26" name="CA_marker_left_bottom_NTHM">
            <a:extLst>
              <a:ext uri="{FF2B5EF4-FFF2-40B4-BE49-F238E27FC236}">
                <a16:creationId xmlns:a16="http://schemas.microsoft.com/office/drawing/2014/main" id="{21F89D32-D39B-765C-BDDC-C8E924884B8B}"/>
              </a:ext>
            </a:extLst>
          </p:cNvPr>
          <p:cNvGrpSpPr/>
          <p:nvPr userDrawn="1"/>
        </p:nvGrpSpPr>
        <p:grpSpPr bwMode="gray">
          <a:xfrm>
            <a:off x="-475200" y="5953011"/>
            <a:ext cx="324000" cy="981189"/>
            <a:chOff x="-420221" y="5228150"/>
            <a:chExt cx="288032" cy="1071050"/>
          </a:xfrm>
        </p:grpSpPr>
        <p:cxnSp>
          <p:nvCxnSpPr>
            <p:cNvPr id="27" name="Straight Connector 46">
              <a:extLst>
                <a:ext uri="{FF2B5EF4-FFF2-40B4-BE49-F238E27FC236}">
                  <a16:creationId xmlns:a16="http://schemas.microsoft.com/office/drawing/2014/main" id="{568F82FD-260F-C1B9-9B08-24FE1E936A3C}"/>
                </a:ext>
              </a:extLst>
            </p:cNvPr>
            <p:cNvCxnSpPr/>
            <p:nvPr userDrawn="1"/>
          </p:nvCxnSpPr>
          <p:spPr bwMode="gray">
            <a:xfrm rot="5400000" flipH="1" flipV="1">
              <a:off x="-276206" y="615518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47">
              <a:extLst>
                <a:ext uri="{FF2B5EF4-FFF2-40B4-BE49-F238E27FC236}">
                  <a16:creationId xmlns:a16="http://schemas.microsoft.com/office/drawing/2014/main" id="{D900D003-AC77-4D26-1AC4-0C07003CC625}"/>
                </a:ext>
              </a:extLst>
            </p:cNvPr>
            <p:cNvCxnSpPr/>
            <p:nvPr userDrawn="1"/>
          </p:nvCxnSpPr>
          <p:spPr bwMode="gray">
            <a:xfrm rot="16200000" flipH="1" flipV="1">
              <a:off x="-387108" y="6188296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311328E1-3640-3963-A80C-A1C54009CAEB}"/>
                </a:ext>
              </a:extLst>
            </p:cNvPr>
            <p:cNvSpPr txBox="1"/>
            <p:nvPr userDrawn="1"/>
          </p:nvSpPr>
          <p:spPr bwMode="gray">
            <a:xfrm>
              <a:off x="-349530" y="5228150"/>
              <a:ext cx="176211" cy="77928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CA_marker_left_top_ST">
            <a:extLst>
              <a:ext uri="{FF2B5EF4-FFF2-40B4-BE49-F238E27FC236}">
                <a16:creationId xmlns:a16="http://schemas.microsoft.com/office/drawing/2014/main" id="{411F4F76-8A1B-596A-F30E-6D49BD9820C8}"/>
              </a:ext>
            </a:extLst>
          </p:cNvPr>
          <p:cNvGrpSpPr/>
          <p:nvPr userDrawn="1"/>
        </p:nvGrpSpPr>
        <p:grpSpPr bwMode="gray">
          <a:xfrm>
            <a:off x="-752400" y="1168415"/>
            <a:ext cx="324000" cy="1724400"/>
            <a:chOff x="-667814" y="1764387"/>
            <a:chExt cx="288032" cy="1880637"/>
          </a:xfrm>
        </p:grpSpPr>
        <p:cxnSp>
          <p:nvCxnSpPr>
            <p:cNvPr id="31" name="Straight Connector 56">
              <a:extLst>
                <a:ext uri="{FF2B5EF4-FFF2-40B4-BE49-F238E27FC236}">
                  <a16:creationId xmlns:a16="http://schemas.microsoft.com/office/drawing/2014/main" id="{E45FED48-8564-1D75-73F7-A4A99AF8FF2C}"/>
                </a:ext>
              </a:extLst>
            </p:cNvPr>
            <p:cNvCxnSpPr/>
            <p:nvPr userDrawn="1"/>
          </p:nvCxnSpPr>
          <p:spPr bwMode="gray">
            <a:xfrm rot="5400000" flipH="1" flipV="1">
              <a:off x="-523799" y="1624077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57">
              <a:extLst>
                <a:ext uri="{FF2B5EF4-FFF2-40B4-BE49-F238E27FC236}">
                  <a16:creationId xmlns:a16="http://schemas.microsoft.com/office/drawing/2014/main" id="{9E7C1D43-D32C-5B70-276C-7F8CEE113D57}"/>
                </a:ext>
              </a:extLst>
            </p:cNvPr>
            <p:cNvCxnSpPr/>
            <p:nvPr userDrawn="1"/>
          </p:nvCxnSpPr>
          <p:spPr bwMode="gray">
            <a:xfrm rot="5400000" flipH="1">
              <a:off x="-634701" y="1875288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id="{D628C6A9-861F-E81A-8620-1F1A509FB542}"/>
                </a:ext>
              </a:extLst>
            </p:cNvPr>
            <p:cNvSpPr txBox="1"/>
            <p:nvPr userDrawn="1"/>
          </p:nvSpPr>
          <p:spPr bwMode="gray">
            <a:xfrm>
              <a:off x="-611904" y="2051178"/>
              <a:ext cx="176211" cy="159384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 with subtitle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CA_marker_left_top_NST">
            <a:extLst>
              <a:ext uri="{FF2B5EF4-FFF2-40B4-BE49-F238E27FC236}">
                <a16:creationId xmlns:a16="http://schemas.microsoft.com/office/drawing/2014/main" id="{85B6DFE4-4B66-59E1-C409-D7BEB2A7FFED}"/>
              </a:ext>
            </a:extLst>
          </p:cNvPr>
          <p:cNvGrpSpPr/>
          <p:nvPr userDrawn="1"/>
        </p:nvGrpSpPr>
        <p:grpSpPr bwMode="gray">
          <a:xfrm>
            <a:off x="-475200" y="890390"/>
            <a:ext cx="324000" cy="1605600"/>
            <a:chOff x="-420221" y="1269999"/>
            <a:chExt cx="288032" cy="175260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26014F-9AC3-4BF5-A45C-7D7A8C782E69}"/>
                </a:ext>
              </a:extLst>
            </p:cNvPr>
            <p:cNvCxnSpPr/>
            <p:nvPr userDrawn="1"/>
          </p:nvCxnSpPr>
          <p:spPr bwMode="gray">
            <a:xfrm rot="5400000" flipH="1">
              <a:off x="-387108" y="1380901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8C6D42-1F51-2538-79DE-59DC082C1D74}"/>
                </a:ext>
              </a:extLst>
            </p:cNvPr>
            <p:cNvSpPr txBox="1"/>
            <p:nvPr userDrawn="1"/>
          </p:nvSpPr>
          <p:spPr bwMode="gray">
            <a:xfrm>
              <a:off x="-364311" y="1556791"/>
              <a:ext cx="176211" cy="1465808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 no subtitle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7" name="Straight Connector 86">
              <a:extLst>
                <a:ext uri="{FF2B5EF4-FFF2-40B4-BE49-F238E27FC236}">
                  <a16:creationId xmlns:a16="http://schemas.microsoft.com/office/drawing/2014/main" id="{CC1989A8-E179-8E0D-B88D-D92B1F4B2894}"/>
                </a:ext>
              </a:extLst>
            </p:cNvPr>
            <p:cNvCxnSpPr/>
            <p:nvPr userDrawn="1"/>
          </p:nvCxnSpPr>
          <p:spPr bwMode="gray">
            <a:xfrm rot="5400000" flipH="1" flipV="1">
              <a:off x="-276206" y="112598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CA_marker_top_left">
            <a:extLst>
              <a:ext uri="{FF2B5EF4-FFF2-40B4-BE49-F238E27FC236}">
                <a16:creationId xmlns:a16="http://schemas.microsoft.com/office/drawing/2014/main" id="{01826180-CEA3-9D79-8F1F-887065B28E0B}"/>
              </a:ext>
            </a:extLst>
          </p:cNvPr>
          <p:cNvGrpSpPr/>
          <p:nvPr userDrawn="1"/>
        </p:nvGrpSpPr>
        <p:grpSpPr bwMode="gray">
          <a:xfrm>
            <a:off x="276224" y="-356400"/>
            <a:ext cx="975624" cy="262800"/>
            <a:chOff x="266700" y="-387424"/>
            <a:chExt cx="821207" cy="288032"/>
          </a:xfrm>
        </p:grpSpPr>
        <p:cxnSp>
          <p:nvCxnSpPr>
            <p:cNvPr id="39" name="Straight Connector 4">
              <a:extLst>
                <a:ext uri="{FF2B5EF4-FFF2-40B4-BE49-F238E27FC236}">
                  <a16:creationId xmlns:a16="http://schemas.microsoft.com/office/drawing/2014/main" id="{5721472C-C317-A8F9-9EB0-27144D6B233E}"/>
                </a:ext>
              </a:extLst>
            </p:cNvPr>
            <p:cNvCxnSpPr/>
            <p:nvPr userDrawn="1"/>
          </p:nvCxnSpPr>
          <p:spPr bwMode="gray">
            <a:xfrm flipH="1" flipV="1">
              <a:off x="266700" y="-38742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16">
              <a:extLst>
                <a:ext uri="{FF2B5EF4-FFF2-40B4-BE49-F238E27FC236}">
                  <a16:creationId xmlns:a16="http://schemas.microsoft.com/office/drawing/2014/main" id="{7DD574B0-C804-0EEA-44DD-5B7494CD412B}"/>
                </a:ext>
              </a:extLst>
            </p:cNvPr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0BE39AFD-7411-ECBA-A757-245F83654A06}"/>
                </a:ext>
              </a:extLst>
            </p:cNvPr>
            <p:cNvSpPr txBox="1"/>
            <p:nvPr userDrawn="1"/>
          </p:nvSpPr>
          <p:spPr bwMode="gray">
            <a:xfrm>
              <a:off x="526604" y="-319311"/>
              <a:ext cx="561303" cy="15179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CA_marker_top_right">
            <a:extLst>
              <a:ext uri="{FF2B5EF4-FFF2-40B4-BE49-F238E27FC236}">
                <a16:creationId xmlns:a16="http://schemas.microsoft.com/office/drawing/2014/main" id="{D514421A-364A-EA6B-EBF8-AA047E429935}"/>
              </a:ext>
            </a:extLst>
          </p:cNvPr>
          <p:cNvGrpSpPr/>
          <p:nvPr userDrawn="1"/>
        </p:nvGrpSpPr>
        <p:grpSpPr bwMode="gray">
          <a:xfrm flipH="1">
            <a:off x="11701393" y="-356400"/>
            <a:ext cx="964800" cy="262800"/>
            <a:chOff x="266699" y="-387424"/>
            <a:chExt cx="1029346" cy="288032"/>
          </a:xfrm>
        </p:grpSpPr>
        <p:cxnSp>
          <p:nvCxnSpPr>
            <p:cNvPr id="43" name="Straight Connector 37">
              <a:extLst>
                <a:ext uri="{FF2B5EF4-FFF2-40B4-BE49-F238E27FC236}">
                  <a16:creationId xmlns:a16="http://schemas.microsoft.com/office/drawing/2014/main" id="{FEEBD541-9BA3-503B-111F-0E1373BABA12}"/>
                </a:ext>
              </a:extLst>
            </p:cNvPr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38">
              <a:extLst>
                <a:ext uri="{FF2B5EF4-FFF2-40B4-BE49-F238E27FC236}">
                  <a16:creationId xmlns:a16="http://schemas.microsoft.com/office/drawing/2014/main" id="{0FDDECD8-D04F-4179-78D2-2525187D2DFE}"/>
                </a:ext>
              </a:extLst>
            </p:cNvPr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39">
              <a:extLst>
                <a:ext uri="{FF2B5EF4-FFF2-40B4-BE49-F238E27FC236}">
                  <a16:creationId xmlns:a16="http://schemas.microsoft.com/office/drawing/2014/main" id="{3E39AA5F-B3A1-F962-EAAC-FA6365F3EA59}"/>
                </a:ext>
              </a:extLst>
            </p:cNvPr>
            <p:cNvSpPr txBox="1"/>
            <p:nvPr userDrawn="1"/>
          </p:nvSpPr>
          <p:spPr bwMode="gray">
            <a:xfrm>
              <a:off x="584583" y="-319306"/>
              <a:ext cx="711462" cy="15179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CA_marker_left_bottom_NTHM">
            <a:extLst>
              <a:ext uri="{FF2B5EF4-FFF2-40B4-BE49-F238E27FC236}">
                <a16:creationId xmlns:a16="http://schemas.microsoft.com/office/drawing/2014/main" id="{EA38F980-8CCC-DCB3-D6C0-075D9EF999B3}"/>
              </a:ext>
            </a:extLst>
          </p:cNvPr>
          <p:cNvGrpSpPr/>
          <p:nvPr userDrawn="1"/>
        </p:nvGrpSpPr>
        <p:grpSpPr bwMode="gray">
          <a:xfrm>
            <a:off x="13094848" y="5953011"/>
            <a:ext cx="324000" cy="981189"/>
            <a:chOff x="-420221" y="5228150"/>
            <a:chExt cx="288032" cy="107105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9B7EE1-4BD7-CCFD-CB6D-5A13093DE150}"/>
                </a:ext>
              </a:extLst>
            </p:cNvPr>
            <p:cNvCxnSpPr/>
            <p:nvPr userDrawn="1"/>
          </p:nvCxnSpPr>
          <p:spPr bwMode="gray">
            <a:xfrm rot="5400000" flipH="1" flipV="1">
              <a:off x="-276206" y="615518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5B8CA06-36C8-6039-D3AB-A13BE4D425E4}"/>
                </a:ext>
              </a:extLst>
            </p:cNvPr>
            <p:cNvCxnSpPr/>
            <p:nvPr userDrawn="1"/>
          </p:nvCxnSpPr>
          <p:spPr bwMode="gray">
            <a:xfrm rot="16200000" flipH="1" flipV="1">
              <a:off x="-387108" y="6188296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3F95A2-20F0-67FF-7407-6D6DFA051C63}"/>
                </a:ext>
              </a:extLst>
            </p:cNvPr>
            <p:cNvSpPr txBox="1"/>
            <p:nvPr userDrawn="1"/>
          </p:nvSpPr>
          <p:spPr bwMode="gray">
            <a:xfrm>
              <a:off x="-349530" y="5228150"/>
              <a:ext cx="176211" cy="77928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r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CA_marker_left_top_ST">
            <a:extLst>
              <a:ext uri="{FF2B5EF4-FFF2-40B4-BE49-F238E27FC236}">
                <a16:creationId xmlns:a16="http://schemas.microsoft.com/office/drawing/2014/main" id="{B29E5E33-B3D4-DCDE-35EA-6A92C59707C7}"/>
              </a:ext>
            </a:extLst>
          </p:cNvPr>
          <p:cNvGrpSpPr/>
          <p:nvPr userDrawn="1"/>
        </p:nvGrpSpPr>
        <p:grpSpPr bwMode="gray">
          <a:xfrm>
            <a:off x="13418848" y="1168415"/>
            <a:ext cx="324000" cy="1724400"/>
            <a:chOff x="-667814" y="1764387"/>
            <a:chExt cx="288032" cy="1880637"/>
          </a:xfrm>
        </p:grpSpPr>
        <p:cxnSp>
          <p:nvCxnSpPr>
            <p:cNvPr id="51" name="Straight Connector 56">
              <a:extLst>
                <a:ext uri="{FF2B5EF4-FFF2-40B4-BE49-F238E27FC236}">
                  <a16:creationId xmlns:a16="http://schemas.microsoft.com/office/drawing/2014/main" id="{78772CBE-4E15-8AC7-39C2-DAC37B43D028}"/>
                </a:ext>
              </a:extLst>
            </p:cNvPr>
            <p:cNvCxnSpPr/>
            <p:nvPr userDrawn="1"/>
          </p:nvCxnSpPr>
          <p:spPr bwMode="gray">
            <a:xfrm rot="5400000" flipH="1" flipV="1">
              <a:off x="-523799" y="1624077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7">
              <a:extLst>
                <a:ext uri="{FF2B5EF4-FFF2-40B4-BE49-F238E27FC236}">
                  <a16:creationId xmlns:a16="http://schemas.microsoft.com/office/drawing/2014/main" id="{EDAB620A-C4D8-DD95-4B7A-06239D8C240A}"/>
                </a:ext>
              </a:extLst>
            </p:cNvPr>
            <p:cNvCxnSpPr/>
            <p:nvPr userDrawn="1"/>
          </p:nvCxnSpPr>
          <p:spPr bwMode="gray">
            <a:xfrm rot="5400000" flipH="1">
              <a:off x="-634701" y="1875288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8">
              <a:extLst>
                <a:ext uri="{FF2B5EF4-FFF2-40B4-BE49-F238E27FC236}">
                  <a16:creationId xmlns:a16="http://schemas.microsoft.com/office/drawing/2014/main" id="{D4DBC44F-1890-6DFC-5971-921366695F9A}"/>
                </a:ext>
              </a:extLst>
            </p:cNvPr>
            <p:cNvSpPr txBox="1"/>
            <p:nvPr userDrawn="1"/>
          </p:nvSpPr>
          <p:spPr bwMode="gray">
            <a:xfrm>
              <a:off x="-611904" y="2051178"/>
              <a:ext cx="176211" cy="159384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 with subtitle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4" name="CA_marker_left_top_NST">
            <a:extLst>
              <a:ext uri="{FF2B5EF4-FFF2-40B4-BE49-F238E27FC236}">
                <a16:creationId xmlns:a16="http://schemas.microsoft.com/office/drawing/2014/main" id="{CE54D764-17F0-771C-603C-8D1431636CAE}"/>
              </a:ext>
            </a:extLst>
          </p:cNvPr>
          <p:cNvGrpSpPr/>
          <p:nvPr userDrawn="1"/>
        </p:nvGrpSpPr>
        <p:grpSpPr bwMode="gray">
          <a:xfrm>
            <a:off x="13094848" y="890390"/>
            <a:ext cx="324000" cy="1605600"/>
            <a:chOff x="-420221" y="1269999"/>
            <a:chExt cx="288032" cy="1752600"/>
          </a:xfrm>
        </p:grpSpPr>
        <p:cxnSp>
          <p:nvCxnSpPr>
            <p:cNvPr id="55" name="Straight Arrow Connector 34">
              <a:extLst>
                <a:ext uri="{FF2B5EF4-FFF2-40B4-BE49-F238E27FC236}">
                  <a16:creationId xmlns:a16="http://schemas.microsoft.com/office/drawing/2014/main" id="{4CF25AF5-3056-242D-9D40-98793D9EE8DA}"/>
                </a:ext>
              </a:extLst>
            </p:cNvPr>
            <p:cNvCxnSpPr/>
            <p:nvPr userDrawn="1"/>
          </p:nvCxnSpPr>
          <p:spPr bwMode="gray">
            <a:xfrm rot="5400000" flipH="1">
              <a:off x="-387108" y="1380901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35">
              <a:extLst>
                <a:ext uri="{FF2B5EF4-FFF2-40B4-BE49-F238E27FC236}">
                  <a16:creationId xmlns:a16="http://schemas.microsoft.com/office/drawing/2014/main" id="{AA9981E1-253E-DA82-5B8A-23AE6B7F4A2A}"/>
                </a:ext>
              </a:extLst>
            </p:cNvPr>
            <p:cNvSpPr txBox="1"/>
            <p:nvPr userDrawn="1"/>
          </p:nvSpPr>
          <p:spPr bwMode="gray">
            <a:xfrm>
              <a:off x="-364311" y="1556791"/>
              <a:ext cx="176211" cy="1465808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 no subtitle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7" name="Straight Connector 86">
              <a:extLst>
                <a:ext uri="{FF2B5EF4-FFF2-40B4-BE49-F238E27FC236}">
                  <a16:creationId xmlns:a16="http://schemas.microsoft.com/office/drawing/2014/main" id="{859635F5-901F-A60D-BA84-9695543D6C7D}"/>
                </a:ext>
              </a:extLst>
            </p:cNvPr>
            <p:cNvCxnSpPr/>
            <p:nvPr userDrawn="1"/>
          </p:nvCxnSpPr>
          <p:spPr bwMode="gray">
            <a:xfrm rot="5400000" flipH="1" flipV="1">
              <a:off x="-276206" y="112598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CA_marker_top_left">
            <a:extLst>
              <a:ext uri="{FF2B5EF4-FFF2-40B4-BE49-F238E27FC236}">
                <a16:creationId xmlns:a16="http://schemas.microsoft.com/office/drawing/2014/main" id="{8F616761-81F6-D5A5-3DA3-C12F7C2FEEB2}"/>
              </a:ext>
            </a:extLst>
          </p:cNvPr>
          <p:cNvGrpSpPr/>
          <p:nvPr userDrawn="1"/>
        </p:nvGrpSpPr>
        <p:grpSpPr bwMode="gray">
          <a:xfrm>
            <a:off x="275718" y="7409725"/>
            <a:ext cx="975624" cy="262800"/>
            <a:chOff x="266700" y="-387424"/>
            <a:chExt cx="821207" cy="288032"/>
          </a:xfrm>
        </p:grpSpPr>
        <p:cxnSp>
          <p:nvCxnSpPr>
            <p:cNvPr id="59" name="Straight Connector 4">
              <a:extLst>
                <a:ext uri="{FF2B5EF4-FFF2-40B4-BE49-F238E27FC236}">
                  <a16:creationId xmlns:a16="http://schemas.microsoft.com/office/drawing/2014/main" id="{8674C725-BAE2-BB08-B4EC-98B4BE8438DE}"/>
                </a:ext>
              </a:extLst>
            </p:cNvPr>
            <p:cNvCxnSpPr/>
            <p:nvPr userDrawn="1"/>
          </p:nvCxnSpPr>
          <p:spPr bwMode="gray">
            <a:xfrm flipH="1" flipV="1">
              <a:off x="266700" y="-38742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16">
              <a:extLst>
                <a:ext uri="{FF2B5EF4-FFF2-40B4-BE49-F238E27FC236}">
                  <a16:creationId xmlns:a16="http://schemas.microsoft.com/office/drawing/2014/main" id="{1458C143-9557-2432-96AD-31688761B53E}"/>
                </a:ext>
              </a:extLst>
            </p:cNvPr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17">
              <a:extLst>
                <a:ext uri="{FF2B5EF4-FFF2-40B4-BE49-F238E27FC236}">
                  <a16:creationId xmlns:a16="http://schemas.microsoft.com/office/drawing/2014/main" id="{33AF385F-804C-7FA3-F768-3848C1B01A6B}"/>
                </a:ext>
              </a:extLst>
            </p:cNvPr>
            <p:cNvSpPr txBox="1"/>
            <p:nvPr userDrawn="1"/>
          </p:nvSpPr>
          <p:spPr bwMode="gray">
            <a:xfrm>
              <a:off x="526604" y="-319311"/>
              <a:ext cx="561303" cy="15179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2" name="CA_marker_top_right">
            <a:extLst>
              <a:ext uri="{FF2B5EF4-FFF2-40B4-BE49-F238E27FC236}">
                <a16:creationId xmlns:a16="http://schemas.microsoft.com/office/drawing/2014/main" id="{AEC1CFF4-0CC7-0A7A-7F65-A4BECB556624}"/>
              </a:ext>
            </a:extLst>
          </p:cNvPr>
          <p:cNvGrpSpPr/>
          <p:nvPr userDrawn="1"/>
        </p:nvGrpSpPr>
        <p:grpSpPr bwMode="gray">
          <a:xfrm flipH="1">
            <a:off x="11700887" y="7409725"/>
            <a:ext cx="964800" cy="262800"/>
            <a:chOff x="266699" y="-387424"/>
            <a:chExt cx="1029346" cy="288032"/>
          </a:xfrm>
        </p:grpSpPr>
        <p:cxnSp>
          <p:nvCxnSpPr>
            <p:cNvPr id="63" name="Straight Connector 37">
              <a:extLst>
                <a:ext uri="{FF2B5EF4-FFF2-40B4-BE49-F238E27FC236}">
                  <a16:creationId xmlns:a16="http://schemas.microsoft.com/office/drawing/2014/main" id="{17EDB3A5-1FBB-CBB0-4002-96E5347ABBFC}"/>
                </a:ext>
              </a:extLst>
            </p:cNvPr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38">
              <a:extLst>
                <a:ext uri="{FF2B5EF4-FFF2-40B4-BE49-F238E27FC236}">
                  <a16:creationId xmlns:a16="http://schemas.microsoft.com/office/drawing/2014/main" id="{BAF7DE05-CA3A-A892-0C83-6648BA4DE2BC}"/>
                </a:ext>
              </a:extLst>
            </p:cNvPr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39">
              <a:extLst>
                <a:ext uri="{FF2B5EF4-FFF2-40B4-BE49-F238E27FC236}">
                  <a16:creationId xmlns:a16="http://schemas.microsoft.com/office/drawing/2014/main" id="{FE01FFA6-06C6-0CE0-904E-DD41AC593D2B}"/>
                </a:ext>
              </a:extLst>
            </p:cNvPr>
            <p:cNvSpPr txBox="1"/>
            <p:nvPr userDrawn="1"/>
          </p:nvSpPr>
          <p:spPr bwMode="gray">
            <a:xfrm>
              <a:off x="584583" y="-319306"/>
              <a:ext cx="711462" cy="15179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r>
                <a:rPr lang="en-US" sz="9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area</a:t>
              </a:r>
              <a:endParaRPr lang="de-DE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B551FB70-FF01-EF71-BD55-082F191FC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81506" y="70236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/>
              <a:t>28.11.2024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382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3" r:id="rId3"/>
    <p:sldLayoutId id="2147483664" r:id="rId4"/>
    <p:sldLayoutId id="2147483650" r:id="rId5"/>
    <p:sldLayoutId id="2147483651" r:id="rId6"/>
    <p:sldLayoutId id="2147483652" r:id="rId7"/>
    <p:sldLayoutId id="2147483654" r:id="rId8"/>
    <p:sldLayoutId id="2147483655" r:id="rId9"/>
    <p:sldLayoutId id="2147483659" r:id="rId10"/>
    <p:sldLayoutId id="2147483665" r:id="rId11"/>
  </p:sldLayoutIdLst>
  <p:hf hdr="0"/>
  <p:txStyles>
    <p:titleStyle>
      <a:lvl1pPr algn="l" defTabSz="64804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0" indent="0" algn="l" defTabSz="648048" rtl="0" eaLnBrk="1" latinLnBrk="0" hangingPunct="1">
        <a:spcBef>
          <a:spcPts val="600"/>
        </a:spcBef>
        <a:buFont typeface="Arial"/>
        <a:buNone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05030" indent="-405030" algn="l" defTabSz="648048" rtl="0" eaLnBrk="1" latinLnBrk="0" hangingPunct="1">
        <a:spcBef>
          <a:spcPts val="600"/>
        </a:spcBef>
        <a:buClr>
          <a:schemeClr val="tx1"/>
        </a:buClr>
        <a:buFont typeface="Wingdings" charset="2"/>
        <a:buChar char="§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0835" indent="-380279" algn="l" defTabSz="648048" rtl="0" eaLnBrk="1" latinLnBrk="0" hangingPunct="1">
        <a:spcBef>
          <a:spcPts val="600"/>
        </a:spcBef>
        <a:buFont typeface="Wingdings" charset="2"/>
        <a:buChar char="§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903640" indent="-382528" algn="l" defTabSz="648048" rtl="0" eaLnBrk="1" latinLnBrk="0" hangingPunct="1">
        <a:spcBef>
          <a:spcPts val="600"/>
        </a:spcBef>
        <a:buClr>
          <a:schemeClr val="tx1"/>
        </a:buClr>
        <a:buFont typeface="Wingdings" charset="2"/>
        <a:buChar char="§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6751" indent="0" algn="l" defTabSz="648048" rtl="0" eaLnBrk="1" latinLnBrk="0" hangingPunct="1">
        <a:spcBef>
          <a:spcPts val="600"/>
        </a:spcBef>
        <a:buFont typeface="Aptos"/>
        <a:buNone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3564264" indent="-324024" algn="l" defTabSz="64804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12312" indent="-324024" algn="l" defTabSz="64804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359" indent="-324024" algn="l" defTabSz="64804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08407" indent="-324024" algn="l" defTabSz="648048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48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96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143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91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240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288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334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383" algn="l" defTabSz="6480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8" userDrawn="1">
          <p15:clr>
            <a:srgbClr val="F26B43"/>
          </p15:clr>
        </p15:guide>
        <p15:guide id="2" orient="horz" pos="739" userDrawn="1">
          <p15:clr>
            <a:srgbClr val="F26B43"/>
          </p15:clr>
        </p15:guide>
        <p15:guide id="3" pos="174" userDrawn="1">
          <p15:clr>
            <a:srgbClr val="F26B43"/>
          </p15:clr>
        </p15:guide>
        <p15:guide id="4" pos="79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1.em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oleObject" Target="../embeddings/oleObject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hyperlink" Target="https://doi.org/10.1007/s00502-021-00932-y" TargetMode="External"/><Relationship Id="rId10" Type="http://schemas.openxmlformats.org/officeDocument/2006/relationships/hyperlink" Target="https://www.ktn.gv.at/Service/News?nid=37849" TargetMode="External"/><Relationship Id="rId4" Type="http://schemas.openxmlformats.org/officeDocument/2006/relationships/image" Target="../media/image1.emf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s://unsplash.com/de/fotos/weisse-windmuhlen-auf-dem-gipfel-des-berges-bei-tag-4m9j8TrudRs?utm_content=creditCopyText&amp;utm_medium=referral&amp;utm_source=unsplash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hyperlink" Target="https://unsplash.com/de/@tbk_f?utm_content=creditCopyText&amp;utm_medium=referral&amp;utm_source=unsplash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35.png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chart" Target="../charts/chart5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5" Type="http://schemas.openxmlformats.org/officeDocument/2006/relationships/chart" Target="../charts/chart6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chart" Target="../charts/chart7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s://unsplash.com/de/fotos/weisse-windmuhlen-auf-dem-gipfel-des-berges-bei-tag-4m9j8TrudRs?utm_content=creditCopyText&amp;utm_medium=referral&amp;utm_source=unsplash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hyperlink" Target="https://unsplash.com/de/@tbk_f?utm_content=creditCopyText&amp;utm_medium=referral&amp;utm_source=unsplash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41.png"/><Relationship Id="rId12" Type="http://schemas.openxmlformats.org/officeDocument/2006/relationships/image" Target="../media/image44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40.sv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13.svg"/><Relationship Id="rId4" Type="http://schemas.openxmlformats.org/officeDocument/2006/relationships/image" Target="../media/image1.em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s://unsplash.com/de/fotos/weisse-windmuhlen-auf-dem-gipfel-des-berges-bei-tag-4m9j8TrudRs?utm_content=creditCopyText&amp;utm_medium=referral&amp;utm_source=unsplash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hyperlink" Target="https://unsplash.com/de/@tbk_f?utm_content=creditCopyText&amp;utm_medium=referral&amp;utm_source=unsplash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iee.tugraz.at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6" Type="http://schemas.openxmlformats.org/officeDocument/2006/relationships/hyperlink" Target="mailto:simon.malacek@tugraz.at" TargetMode="External"/><Relationship Id="rId11" Type="http://schemas.openxmlformats.org/officeDocument/2006/relationships/hyperlink" Target="http://www.instagram.com/iee.tugraz" TargetMode="External"/><Relationship Id="rId5" Type="http://schemas.openxmlformats.org/officeDocument/2006/relationships/image" Target="../media/image45.emf"/><Relationship Id="rId10" Type="http://schemas.openxmlformats.org/officeDocument/2006/relationships/hyperlink" Target="https://www.linkedin.com/company/iee-tugraz" TargetMode="External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Relationship Id="rId6" Type="http://schemas.openxmlformats.org/officeDocument/2006/relationships/chart" Target="../charts/chart8.xml"/><Relationship Id="rId5" Type="http://schemas.openxmlformats.org/officeDocument/2006/relationships/image" Target="../media/image1.emf"/><Relationship Id="rId10" Type="http://schemas.openxmlformats.org/officeDocument/2006/relationships/chart" Target="../charts/chart12.xml"/><Relationship Id="rId4" Type="http://schemas.openxmlformats.org/officeDocument/2006/relationships/oleObject" Target="../embeddings/oleObject20.bin"/><Relationship Id="rId9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6" Type="http://schemas.openxmlformats.org/officeDocument/2006/relationships/image" Target="../media/image48.png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chart" Target="../charts/chart1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n.gv.at/wahlen/VBWindkraft2025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s://unsplash.com/de/fotos/weisse-windmuhlen-auf-dem-gipfel-des-berges-bei-tag-4m9j8TrudRs?utm_content=creditCopyText&amp;utm_medium=referral&amp;utm_source=unsplash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hyperlink" Target="https://unsplash.com/de/@tbk_f?utm_content=creditCopyText&amp;utm_medium=referral&amp;utm_source=unsplash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3.svg"/><Relationship Id="rId1" Type="http://schemas.openxmlformats.org/officeDocument/2006/relationships/tags" Target="../tags/tag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.emf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tps://unsplash.com/de/fotos/weisse-windmuhlen-auf-dem-gipfel-des-berges-bei-tag-4m9j8TrudRs?utm_content=creditCopyText&amp;utm_medium=referral&amp;utm_source=unsplash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hyperlink" Target="https://unsplash.com/de/@tbk_f?utm_content=creditCopyText&amp;utm_medium=referral&amp;utm_source=unsplash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E257C8-8F26-F49C-EE19-B1EEE384550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l"/>
            <a:r>
              <a:rPr lang="de-DE"/>
              <a:t>28.11.2024</a:t>
            </a:r>
            <a:endParaRPr lang="de-AT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FDDF7B9-DEFA-CEF2-E74D-411EB706D97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2FFB586-4A5E-714F-A299-A3DF112D286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BC8699-48DB-03F7-6D93-C90CA6F3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Auswirkungen einer möglichen Beschränkung des Windkraftausbaus in Kärnten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74A0393-ECD0-4751-BC08-25AD65E4D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CBC0625-0497-1BAD-E29E-0BCD56B74CD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204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39F006B-EC36-BCE6-1ECD-B8ACAC6C5C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5558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FDF019A-8E86-F996-8EA9-32CA7789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Szenario-Erstellung / Allgemeine Annahmen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F5A31C-D02A-6CA7-07E7-F86DCF93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86E28D-0908-8EAA-33C0-8886951EE0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F3DADC-A035-4CB6-7441-6C064EB958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8D0817D-C113-83B3-54DD-6DC2DEB29225}"/>
              </a:ext>
            </a:extLst>
          </p:cNvPr>
          <p:cNvSpPr/>
          <p:nvPr/>
        </p:nvSpPr>
        <p:spPr>
          <a:xfrm>
            <a:off x="1471639" y="2725091"/>
            <a:ext cx="4438918" cy="914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rtlCol="0" anchor="ctr"/>
          <a:lstStyle/>
          <a:p>
            <a:r>
              <a:rPr lang="de-AT" sz="2000">
                <a:solidFill>
                  <a:schemeClr val="tx2">
                    <a:lumMod val="50000"/>
                  </a:schemeClr>
                </a:solidFill>
              </a:rPr>
              <a:t>Endenergiebedarf: </a:t>
            </a:r>
            <a:r>
              <a:rPr lang="de-AT" sz="2000" b="1">
                <a:solidFill>
                  <a:schemeClr val="tx2">
                    <a:lumMod val="50000"/>
                  </a:schemeClr>
                </a:solidFill>
              </a:rPr>
              <a:t>8,3 TWh</a:t>
            </a:r>
            <a:endParaRPr lang="de-AT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541547-7C50-1CD3-06BA-0E895F58D4A3}"/>
              </a:ext>
            </a:extLst>
          </p:cNvPr>
          <p:cNvSpPr/>
          <p:nvPr/>
        </p:nvSpPr>
        <p:spPr>
          <a:xfrm>
            <a:off x="7052923" y="2725091"/>
            <a:ext cx="4438918" cy="914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rtlCol="0" anchor="ctr"/>
          <a:lstStyle/>
          <a:p>
            <a:r>
              <a:rPr lang="de-AT" sz="2000"/>
              <a:t>Abregelbarkeit PV: </a:t>
            </a:r>
            <a:r>
              <a:rPr lang="de-AT" sz="2000" b="1"/>
              <a:t>50% möglich</a:t>
            </a:r>
            <a:endParaRPr lang="de-AT" sz="2000" b="1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EB2A2CF-FE29-8C8A-DC5F-7BFDB0782771}"/>
              </a:ext>
            </a:extLst>
          </p:cNvPr>
          <p:cNvSpPr/>
          <p:nvPr/>
        </p:nvSpPr>
        <p:spPr>
          <a:xfrm>
            <a:off x="7052923" y="3789845"/>
            <a:ext cx="4438918" cy="914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rtlCol="0" anchor="ctr"/>
          <a:lstStyle/>
          <a:p>
            <a:r>
              <a:rPr lang="de-AT" sz="2000" dirty="0">
                <a:solidFill>
                  <a:schemeClr val="accent5">
                    <a:lumMod val="50000"/>
                  </a:schemeClr>
                </a:solidFill>
              </a:rPr>
              <a:t>Wasserstoffbedarf: </a:t>
            </a:r>
            <a:r>
              <a:rPr lang="de-AT" sz="2000" b="1" dirty="0">
                <a:solidFill>
                  <a:schemeClr val="accent5">
                    <a:lumMod val="50000"/>
                  </a:schemeClr>
                </a:solidFill>
              </a:rPr>
              <a:t>900 GWh</a:t>
            </a: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A4B7C1D1-5FA9-C5A0-C1F3-69AD00D0F4FF}"/>
              </a:ext>
            </a:extLst>
          </p:cNvPr>
          <p:cNvSpPr>
            <a:spLocks noChangeAspect="1"/>
          </p:cNvSpPr>
          <p:nvPr/>
        </p:nvSpPr>
        <p:spPr>
          <a:xfrm>
            <a:off x="968373" y="2822180"/>
            <a:ext cx="720000" cy="720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F49DD232-478F-9DDD-E0E6-3EAC8B263A5A}"/>
              </a:ext>
            </a:extLst>
          </p:cNvPr>
          <p:cNvSpPr>
            <a:spLocks noChangeAspect="1"/>
          </p:cNvSpPr>
          <p:nvPr/>
        </p:nvSpPr>
        <p:spPr>
          <a:xfrm>
            <a:off x="6549659" y="2820947"/>
            <a:ext cx="720000" cy="720000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4D3B1AB1-E2C1-49CD-7F55-17397DA3930D}"/>
              </a:ext>
            </a:extLst>
          </p:cNvPr>
          <p:cNvSpPr>
            <a:spLocks noChangeAspect="1"/>
          </p:cNvSpPr>
          <p:nvPr/>
        </p:nvSpPr>
        <p:spPr>
          <a:xfrm>
            <a:off x="6549659" y="3880597"/>
            <a:ext cx="720000" cy="720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8" name="Grafik 17" descr="Potenz mit einfarbiger Füllung">
            <a:extLst>
              <a:ext uri="{FF2B5EF4-FFF2-40B4-BE49-F238E27FC236}">
                <a16:creationId xmlns:a16="http://schemas.microsoft.com/office/drawing/2014/main" id="{0DDDB1E1-5F0B-61D0-8487-BCF4A01A9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06047" y="2963990"/>
            <a:ext cx="432000" cy="432000"/>
          </a:xfrm>
          <a:prstGeom prst="rect">
            <a:avLst/>
          </a:prstGeom>
        </p:spPr>
      </p:pic>
      <p:pic>
        <p:nvPicPr>
          <p:cNvPr id="20" name="Grafik 19" descr="Balkendiagramm mit einfarbiger Füllung">
            <a:extLst>
              <a:ext uri="{FF2B5EF4-FFF2-40B4-BE49-F238E27FC236}">
                <a16:creationId xmlns:a16="http://schemas.microsoft.com/office/drawing/2014/main" id="{C0CE1537-156F-B34D-5473-F4ED0E709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6845" y="4018498"/>
            <a:ext cx="432000" cy="432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ED2F6DB6-FF96-B5F7-E1E6-5F62F76E24F4}"/>
              </a:ext>
            </a:extLst>
          </p:cNvPr>
          <p:cNvSpPr>
            <a:spLocks noChangeAspect="1"/>
          </p:cNvSpPr>
          <p:nvPr/>
        </p:nvSpPr>
        <p:spPr>
          <a:xfrm>
            <a:off x="292456" y="5993817"/>
            <a:ext cx="713673" cy="713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lang="de-AT" sz="2000">
                <a:solidFill>
                  <a:schemeClr val="bg1"/>
                </a:solidFill>
              </a:rPr>
              <a:t>Abc</a:t>
            </a:r>
            <a:endParaRPr lang="de-AT" sz="2000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D397CC-0EE8-7E59-1B48-B7D3270385E4}"/>
              </a:ext>
            </a:extLst>
          </p:cNvPr>
          <p:cNvSpPr/>
          <p:nvPr/>
        </p:nvSpPr>
        <p:spPr>
          <a:xfrm>
            <a:off x="1471638" y="3789845"/>
            <a:ext cx="4438918" cy="914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rtlCol="0" anchor="ctr"/>
          <a:lstStyle/>
          <a:p>
            <a:r>
              <a:rPr lang="de-AT" sz="2000" dirty="0">
                <a:solidFill>
                  <a:schemeClr val="accent6">
                    <a:lumMod val="50000"/>
                  </a:schemeClr>
                </a:solidFill>
              </a:rPr>
              <a:t>Netzausbau: </a:t>
            </a:r>
            <a:r>
              <a:rPr lang="de-AT" sz="2000" b="1" dirty="0">
                <a:solidFill>
                  <a:schemeClr val="accent6">
                    <a:lumMod val="50000"/>
                  </a:schemeClr>
                </a:solidFill>
              </a:rPr>
              <a:t>lt. aktuellen Plänen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24ADB078-4146-C274-03D8-19B60AED5EB5}"/>
              </a:ext>
            </a:extLst>
          </p:cNvPr>
          <p:cNvSpPr>
            <a:spLocks noChangeAspect="1"/>
          </p:cNvSpPr>
          <p:nvPr/>
        </p:nvSpPr>
        <p:spPr>
          <a:xfrm>
            <a:off x="962047" y="3888168"/>
            <a:ext cx="720000" cy="720000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25" name="Grafik 24" descr="Messgerät mit einfarbiger Füllung">
            <a:extLst>
              <a:ext uri="{FF2B5EF4-FFF2-40B4-BE49-F238E27FC236}">
                <a16:creationId xmlns:a16="http://schemas.microsoft.com/office/drawing/2014/main" id="{FB5F9EEF-83FC-B058-B48C-96034F70D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7332" y="2929161"/>
            <a:ext cx="446250" cy="44625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74516118-9BE9-46F1-E093-B8879F599B2E}"/>
              </a:ext>
            </a:extLst>
          </p:cNvPr>
          <p:cNvSpPr>
            <a:spLocks noChangeAspect="1"/>
          </p:cNvSpPr>
          <p:nvPr/>
        </p:nvSpPr>
        <p:spPr>
          <a:xfrm>
            <a:off x="974724" y="3874471"/>
            <a:ext cx="713673" cy="713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endParaRPr lang="de-AT" dirty="0">
              <a:solidFill>
                <a:schemeClr val="bg1"/>
              </a:solidFill>
            </a:endParaRPr>
          </a:p>
        </p:txBody>
      </p:sp>
      <p:pic>
        <p:nvPicPr>
          <p:cNvPr id="29" name="Inhaltsplatzhalter 28" descr="Strommast mit einfarbiger Füllung">
            <a:extLst>
              <a:ext uri="{FF2B5EF4-FFF2-40B4-BE49-F238E27FC236}">
                <a16:creationId xmlns:a16="http://schemas.microsoft.com/office/drawing/2014/main" id="{98359AA8-437C-C155-5374-ABE4BBF66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9774" y="4020475"/>
            <a:ext cx="433043" cy="433043"/>
          </a:xfrm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3DDACAE3-DDD1-F58A-3BFF-4228C536829A}"/>
              </a:ext>
            </a:extLst>
          </p:cNvPr>
          <p:cNvSpPr/>
          <p:nvPr/>
        </p:nvSpPr>
        <p:spPr>
          <a:xfrm>
            <a:off x="6065520" y="1875275"/>
            <a:ext cx="528320" cy="664679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BBA64C62-0351-23B2-41E7-DE27C1769B43}"/>
              </a:ext>
            </a:extLst>
          </p:cNvPr>
          <p:cNvSpPr/>
          <p:nvPr/>
        </p:nvSpPr>
        <p:spPr>
          <a:xfrm>
            <a:off x="6064542" y="4828284"/>
            <a:ext cx="528320" cy="664679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6E564279-7CD8-779D-EAF2-79BD24035746}"/>
              </a:ext>
            </a:extLst>
          </p:cNvPr>
          <p:cNvSpPr/>
          <p:nvPr/>
        </p:nvSpPr>
        <p:spPr>
          <a:xfrm>
            <a:off x="1910667" y="1018104"/>
            <a:ext cx="8836070" cy="8640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Zieljahr 2040 unter der Annahme einer weitgehenden Dekarbonisierung des Energiesystems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0CB4802A-1B40-2D9F-F6AC-AD621F90B0D3}"/>
              </a:ext>
            </a:extLst>
          </p:cNvPr>
          <p:cNvSpPr/>
          <p:nvPr/>
        </p:nvSpPr>
        <p:spPr>
          <a:xfrm>
            <a:off x="1910667" y="5495596"/>
            <a:ext cx="8836070" cy="86402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800" dirty="0">
                <a:sym typeface="Wingdings" panose="05000000000000000000" pitchFamily="2" charset="2"/>
              </a:rPr>
              <a:t>Modell trifft Investitionsentscheidung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7459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1" grpId="0" animBg="1"/>
      <p:bldP spid="15" grpId="0" animBg="1"/>
      <p:bldP spid="19" grpId="0"/>
      <p:bldP spid="3" grpId="0" animBg="1"/>
      <p:bldP spid="8" grpId="0" animBg="1"/>
      <p:bldP spid="24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73C516C-A152-02A5-691B-C6D64E1143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7832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: abgerundete Ecken 7">
            <a:extLst>
              <a:ext uri="{FF2B5EF4-FFF2-40B4-BE49-F238E27FC236}">
                <a16:creationId xmlns:a16="http://schemas.microsoft.com/office/drawing/2014/main" id="{0ECF5C67-413D-3AE9-85D9-50F3D966B3F0}"/>
              </a:ext>
            </a:extLst>
          </p:cNvPr>
          <p:cNvSpPr/>
          <p:nvPr/>
        </p:nvSpPr>
        <p:spPr>
          <a:xfrm>
            <a:off x="276223" y="2866930"/>
            <a:ext cx="12385674" cy="20880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		zoniert</a:t>
            </a:r>
          </a:p>
          <a:p>
            <a:r>
              <a:rPr lang="de-AT" b="1" dirty="0">
                <a:solidFill>
                  <a:schemeClr val="accent6">
                    <a:lumMod val="50000"/>
                  </a:schemeClr>
                </a:solidFill>
              </a:rPr>
              <a:t>		~ 750 MW Potenzial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7FA788-4DD5-AAF5-93D1-BDC6F483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Szenarien / Windkraftpotenziale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D41D96-E2CE-38CB-39A7-C876771D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84239F-4F98-C5E6-8D32-4F8C77AA8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23CE40-9478-E627-77EA-E3F22928A2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B971952-3CFB-E689-8486-3A13F9C19F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9" name="Rechteck: abgerundete Ecken 6">
            <a:extLst>
              <a:ext uri="{FF2B5EF4-FFF2-40B4-BE49-F238E27FC236}">
                <a16:creationId xmlns:a16="http://schemas.microsoft.com/office/drawing/2014/main" id="{EFFF1ACD-C305-3648-DE7C-F80DD07BB2A2}"/>
              </a:ext>
            </a:extLst>
          </p:cNvPr>
          <p:cNvSpPr/>
          <p:nvPr/>
        </p:nvSpPr>
        <p:spPr>
          <a:xfrm>
            <a:off x="276224" y="679906"/>
            <a:ext cx="12385674" cy="21600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r>
              <a:rPr lang="de-AT" b="1" dirty="0">
                <a:solidFill>
                  <a:schemeClr val="accent5">
                    <a:lumMod val="50000"/>
                  </a:schemeClr>
                </a:solidFill>
              </a:rPr>
              <a:t>		freier Zubau</a:t>
            </a:r>
          </a:p>
          <a:p>
            <a:r>
              <a:rPr lang="de-AT" b="1" dirty="0">
                <a:solidFill>
                  <a:schemeClr val="accent5">
                    <a:lumMod val="50000"/>
                  </a:schemeClr>
                </a:solidFill>
              </a:rPr>
              <a:t>		&gt; 1500 MW Potenzial</a:t>
            </a:r>
          </a:p>
        </p:txBody>
      </p:sp>
      <p:sp>
        <p:nvSpPr>
          <p:cNvPr id="11" name="Rechteck: abgerundete Ecken 8">
            <a:extLst>
              <a:ext uri="{FF2B5EF4-FFF2-40B4-BE49-F238E27FC236}">
                <a16:creationId xmlns:a16="http://schemas.microsoft.com/office/drawing/2014/main" id="{129E69A8-3E92-EB5F-A599-F5FEB9C6780E}"/>
              </a:ext>
            </a:extLst>
          </p:cNvPr>
          <p:cNvSpPr/>
          <p:nvPr/>
        </p:nvSpPr>
        <p:spPr>
          <a:xfrm>
            <a:off x="276224" y="4974844"/>
            <a:ext cx="12385673" cy="20880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r>
              <a:rPr lang="de-AT" b="1" dirty="0">
                <a:solidFill>
                  <a:schemeClr val="tx2">
                    <a:lumMod val="50000"/>
                  </a:schemeClr>
                </a:solidFill>
              </a:rPr>
              <a:t>		kein Zubau</a:t>
            </a:r>
          </a:p>
          <a:p>
            <a:r>
              <a:rPr lang="de-AT" b="1" dirty="0">
                <a:solidFill>
                  <a:schemeClr val="tx2">
                    <a:lumMod val="50000"/>
                  </a:schemeClr>
                </a:solidFill>
              </a:rPr>
              <a:t>		0 MW Potenzial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F395026-9559-852A-4634-C20A0C251753}"/>
              </a:ext>
            </a:extLst>
          </p:cNvPr>
          <p:cNvSpPr/>
          <p:nvPr/>
        </p:nvSpPr>
        <p:spPr>
          <a:xfrm>
            <a:off x="40425" y="1204994"/>
            <a:ext cx="1080000" cy="10800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BCBB200-3866-DBCE-28C0-5F3326E60A24}"/>
              </a:ext>
            </a:extLst>
          </p:cNvPr>
          <p:cNvSpPr txBox="1"/>
          <p:nvPr/>
        </p:nvSpPr>
        <p:spPr>
          <a:xfrm>
            <a:off x="6209477" y="2487973"/>
            <a:ext cx="6469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Gaugl, R., Klatzer, T. F., Bachhiesl, U., Wogrin, S., &amp; Jodl, S. (2021). GIS-basierte Optimierung – Realisierung des österreichischen Windenergieziels bis 2030. </a:t>
            </a:r>
            <a:r>
              <a:rPr lang="de-DE" sz="800" dirty="0">
                <a:hlinkClick r:id="rId5"/>
              </a:rPr>
              <a:t>https://doi.org/10.1007/s00502-021-00932-y</a:t>
            </a:r>
            <a:r>
              <a:rPr lang="de-DE" sz="800" dirty="0"/>
              <a:t> 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C877DD4-2DA3-74AD-BC33-E44214C62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57" y="797676"/>
            <a:ext cx="4658898" cy="1668223"/>
          </a:xfrm>
          <a:prstGeom prst="rect">
            <a:avLst/>
          </a:prstGeom>
        </p:spPr>
      </p:pic>
      <p:pic>
        <p:nvPicPr>
          <p:cNvPr id="25" name="Inhaltsplatzhalter 24" descr="Windkraftanlagen mit einfarbiger Füllung">
            <a:extLst>
              <a:ext uri="{FF2B5EF4-FFF2-40B4-BE49-F238E27FC236}">
                <a16:creationId xmlns:a16="http://schemas.microsoft.com/office/drawing/2014/main" id="{7F5863A7-A22B-E137-51D8-5BAFF433F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708" y="1370277"/>
            <a:ext cx="749434" cy="749434"/>
          </a:xfr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D5A448A3-78B6-20F4-6EDD-28DDB9492EED}"/>
              </a:ext>
            </a:extLst>
          </p:cNvPr>
          <p:cNvSpPr/>
          <p:nvPr/>
        </p:nvSpPr>
        <p:spPr>
          <a:xfrm>
            <a:off x="40425" y="3155714"/>
            <a:ext cx="1080000" cy="10800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27" name="Inhaltsplatzhalter 24" descr="Windkraftanlagen mit einfarbiger Füllung">
            <a:extLst>
              <a:ext uri="{FF2B5EF4-FFF2-40B4-BE49-F238E27FC236}">
                <a16:creationId xmlns:a16="http://schemas.microsoft.com/office/drawing/2014/main" id="{5952B70B-4ADB-08D0-336B-56B86C06F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8470"/>
          <a:stretch/>
        </p:blipFill>
        <p:spPr>
          <a:xfrm>
            <a:off x="487680" y="3373848"/>
            <a:ext cx="386182" cy="749434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CE091F5-87E7-3EAE-EF76-69E1FEADEAA5}"/>
              </a:ext>
            </a:extLst>
          </p:cNvPr>
          <p:cNvSpPr/>
          <p:nvPr/>
        </p:nvSpPr>
        <p:spPr>
          <a:xfrm>
            <a:off x="424817" y="3624266"/>
            <a:ext cx="198120" cy="172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56A98D0-094C-122B-1C76-92CFEA4210BA}"/>
              </a:ext>
            </a:extLst>
          </p:cNvPr>
          <p:cNvGrpSpPr/>
          <p:nvPr/>
        </p:nvGrpSpPr>
        <p:grpSpPr>
          <a:xfrm>
            <a:off x="40425" y="5532404"/>
            <a:ext cx="1080000" cy="1080000"/>
            <a:chOff x="40425" y="5532404"/>
            <a:chExt cx="1080000" cy="108000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4888027-0D7B-D612-D29E-C952A4A75577}"/>
                </a:ext>
              </a:extLst>
            </p:cNvPr>
            <p:cNvSpPr/>
            <p:nvPr/>
          </p:nvSpPr>
          <p:spPr>
            <a:xfrm>
              <a:off x="40425" y="5532404"/>
              <a:ext cx="1080000" cy="1080000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29" name="Inhaltsplatzhalter 24" descr="Windkraftanlagen mit einfarbiger Füllung">
              <a:extLst>
                <a:ext uri="{FF2B5EF4-FFF2-40B4-BE49-F238E27FC236}">
                  <a16:creationId xmlns:a16="http://schemas.microsoft.com/office/drawing/2014/main" id="{5C97388E-937A-F2D1-3E70-5A9AFB51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5708" y="5697687"/>
              <a:ext cx="749434" cy="749434"/>
            </a:xfrm>
            <a:prstGeom prst="rect">
              <a:avLst/>
            </a:prstGeom>
          </p:spPr>
        </p:pic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AAE15A62-BD32-02B0-1A12-AB7F5F81FDD9}"/>
                </a:ext>
              </a:extLst>
            </p:cNvPr>
            <p:cNvCxnSpPr>
              <a:cxnSpLocks/>
              <a:stCxn id="28" idx="3"/>
              <a:endCxn id="28" idx="7"/>
            </p:cNvCxnSpPr>
            <p:nvPr/>
          </p:nvCxnSpPr>
          <p:spPr>
            <a:xfrm flipV="1">
              <a:off x="198587" y="5690566"/>
              <a:ext cx="763676" cy="763676"/>
            </a:xfrm>
            <a:prstGeom prst="line">
              <a:avLst/>
            </a:prstGeom>
            <a:ln w="57150">
              <a:solidFill>
                <a:schemeClr val="bg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Grafik 35" descr="Ein Bild, das Zeichnung, Karte, Text enthält.&#10;&#10;KI-generierte Inhalte können fehlerhaft sein.">
            <a:extLst>
              <a:ext uri="{FF2B5EF4-FFF2-40B4-BE49-F238E27FC236}">
                <a16:creationId xmlns:a16="http://schemas.microsoft.com/office/drawing/2014/main" id="{CD41A79C-282E-9539-FA8C-FFDDEE16CD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57" y="2932274"/>
            <a:ext cx="4658898" cy="1957311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62178825-6399-62EE-3723-E5455405A958}"/>
              </a:ext>
            </a:extLst>
          </p:cNvPr>
          <p:cNvSpPr txBox="1"/>
          <p:nvPr/>
        </p:nvSpPr>
        <p:spPr>
          <a:xfrm>
            <a:off x="6209477" y="4749443"/>
            <a:ext cx="725678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dirty="0">
                <a:hlinkClick r:id="rId10"/>
              </a:rPr>
              <a:t>https://www.ktn.gv.at/Service/News?nid=37849</a:t>
            </a:r>
            <a:r>
              <a:rPr lang="de-AT" sz="800" dirty="0"/>
              <a:t> 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2BE56E9D-DFE2-91AD-11B2-0E37A380A5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037" y="5035996"/>
            <a:ext cx="4448363" cy="19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/>
      <p:bldP spid="9" grpId="0" animBg="1"/>
      <p:bldP spid="11" grpId="0" animBg="1"/>
      <p:bldP spid="19" grpId="0" animBg="1"/>
      <p:bldP spid="21" grpId="0"/>
      <p:bldP spid="26" grpId="0" animBg="1"/>
      <p:bldP spid="30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80F11-E391-608A-F999-910EC7F32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E03AC6E-5480-951B-A614-2F0E3DD4BB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E5AB10-80CB-CFA6-AFE2-8A4BAFB10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 descr="Ein Bild, das draußen, Himmel, Landschaft, Wolke enthält.&#10;&#10;KI-generierte Inhalte können fehlerhaft sein.">
            <a:extLst>
              <a:ext uri="{FF2B5EF4-FFF2-40B4-BE49-F238E27FC236}">
                <a16:creationId xmlns:a16="http://schemas.microsoft.com/office/drawing/2014/main" id="{BF0A8FEA-3A4A-3CC0-D073-021835274E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84" y="-5844"/>
            <a:ext cx="10518564" cy="7012376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406B6360-35D5-AC47-5403-287489F2EAC8}"/>
              </a:ext>
            </a:extLst>
          </p:cNvPr>
          <p:cNvSpPr/>
          <p:nvPr/>
        </p:nvSpPr>
        <p:spPr>
          <a:xfrm>
            <a:off x="4265084" y="-4024"/>
            <a:ext cx="9161356" cy="702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E5A24-6839-BD9D-5503-111DD3E8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5CB2B5-1810-A7D5-746C-B8097628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0CAE84-C696-6E2E-68EC-F9CE0892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12</a:t>
            </a:fld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9E781C6C-B992-AA55-62D3-93BFB6740F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6BD5319-C2BD-9A18-0D45-80AA5864D17E}"/>
              </a:ext>
            </a:extLst>
          </p:cNvPr>
          <p:cNvSpPr>
            <a:spLocks noChangeAspect="1"/>
          </p:cNvSpPr>
          <p:nvPr/>
        </p:nvSpPr>
        <p:spPr>
          <a:xfrm>
            <a:off x="276225" y="137401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AF62C9A-0AB2-7160-E4C0-F489DF10EA7C}"/>
              </a:ext>
            </a:extLst>
          </p:cNvPr>
          <p:cNvSpPr>
            <a:spLocks noChangeAspect="1"/>
          </p:cNvSpPr>
          <p:nvPr/>
        </p:nvSpPr>
        <p:spPr>
          <a:xfrm>
            <a:off x="276225" y="217377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B0C3C0A-FC80-7F4D-851E-06D09F8A108F}"/>
              </a:ext>
            </a:extLst>
          </p:cNvPr>
          <p:cNvSpPr>
            <a:spLocks noChangeAspect="1"/>
          </p:cNvSpPr>
          <p:nvPr/>
        </p:nvSpPr>
        <p:spPr>
          <a:xfrm>
            <a:off x="276225" y="297354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III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976594A-3DD5-2A3F-79D9-6F8DE34919F9}"/>
              </a:ext>
            </a:extLst>
          </p:cNvPr>
          <p:cNvSpPr>
            <a:spLocks noChangeAspect="1"/>
          </p:cNvSpPr>
          <p:nvPr/>
        </p:nvSpPr>
        <p:spPr>
          <a:xfrm>
            <a:off x="276225" y="377330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IV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26E2F05-F9B7-9E7B-2EF3-6E3E2CCCA816}"/>
              </a:ext>
            </a:extLst>
          </p:cNvPr>
          <p:cNvSpPr>
            <a:spLocks noChangeAspect="1"/>
          </p:cNvSpPr>
          <p:nvPr/>
        </p:nvSpPr>
        <p:spPr>
          <a:xfrm>
            <a:off x="276225" y="4573068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C808F67-3C4E-5EB0-87C0-EA53AD8869FC}"/>
              </a:ext>
            </a:extLst>
          </p:cNvPr>
          <p:cNvSpPr txBox="1"/>
          <p:nvPr/>
        </p:nvSpPr>
        <p:spPr>
          <a:xfrm>
            <a:off x="940527" y="1374010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Motivation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6BCFDB5-0533-98C5-5DDC-16FEA15E40C7}"/>
              </a:ext>
            </a:extLst>
          </p:cNvPr>
          <p:cNvSpPr txBox="1"/>
          <p:nvPr/>
        </p:nvSpPr>
        <p:spPr>
          <a:xfrm>
            <a:off x="940528" y="2173775"/>
            <a:ext cx="3087912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Methodik und Daten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95214DC-C76A-578C-CD40-721114A43346}"/>
              </a:ext>
            </a:extLst>
          </p:cNvPr>
          <p:cNvSpPr txBox="1"/>
          <p:nvPr/>
        </p:nvSpPr>
        <p:spPr>
          <a:xfrm>
            <a:off x="940527" y="2973540"/>
            <a:ext cx="3001553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Szenarien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53B485E-4F80-F180-8A14-FA95F156290F}"/>
              </a:ext>
            </a:extLst>
          </p:cNvPr>
          <p:cNvSpPr txBox="1"/>
          <p:nvPr/>
        </p:nvSpPr>
        <p:spPr>
          <a:xfrm>
            <a:off x="940528" y="3773305"/>
            <a:ext cx="2578798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Ergebnisse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C1CC2DA-DF6C-FBCA-85CE-CB666BC8B1C8}"/>
              </a:ext>
            </a:extLst>
          </p:cNvPr>
          <p:cNvSpPr txBox="1"/>
          <p:nvPr/>
        </p:nvSpPr>
        <p:spPr>
          <a:xfrm>
            <a:off x="957015" y="4573068"/>
            <a:ext cx="2562311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Diskussion</a:t>
            </a:r>
            <a:endParaRPr lang="de-DE" sz="2400" b="1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1FC6EC5-37FF-F80E-4E6A-6BBDB137D3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16DC2B6-DBDD-1A4D-6505-048E58FD4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49" y="6777963"/>
            <a:ext cx="3095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 von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TJ K.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Unsplash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136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756112AE-5F83-73CD-7127-F9F31CBCEE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501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02161BF1-D3AA-C9FF-2A56-460A9CEC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Investitionsentscheidungen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06B9F-E465-15D8-8EFC-04463116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13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3E98DC2-BD82-685A-4F6D-9B5FF343C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B1399-3968-01C3-E7D8-F1C06BF226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C9FA2F8-CB3B-4313-1EF3-4AF9931507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17" name="Inhaltsplatzhalter 16">
            <a:extLst>
              <a:ext uri="{FF2B5EF4-FFF2-40B4-BE49-F238E27FC236}">
                <a16:creationId xmlns:a16="http://schemas.microsoft.com/office/drawing/2014/main" id="{620055EC-D8E8-3222-D6D6-E7FB44E62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412145"/>
              </p:ext>
            </p:extLst>
          </p:nvPr>
        </p:nvGraphicFramePr>
        <p:xfrm>
          <a:off x="276225" y="1173163"/>
          <a:ext cx="12390438" cy="581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3573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AB4DFF4-4D15-705C-7B6A-50A5DBE3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4420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5588624-F960-5811-5B44-55AC2193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Jährliche Erzeugung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8CD650-F640-66F5-53E3-6CF1672C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0A79C4-A4A8-9997-0B38-02617DA18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C34F63-9B73-F852-BA41-009A23C1E5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E0474E-390B-1060-A9F9-E9FE30CF60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06251C23-5F01-5840-1802-A364CE999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5286"/>
              </p:ext>
            </p:extLst>
          </p:nvPr>
        </p:nvGraphicFramePr>
        <p:xfrm>
          <a:off x="276225" y="1173163"/>
          <a:ext cx="12390438" cy="57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nhaltsplatzhalter 24" descr="Windkraftanlagen mit einfarbiger Füllung">
            <a:extLst>
              <a:ext uri="{FF2B5EF4-FFF2-40B4-BE49-F238E27FC236}">
                <a16:creationId xmlns:a16="http://schemas.microsoft.com/office/drawing/2014/main" id="{3323871D-A69F-2FF5-39DA-79D3973AD7D2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3327" y="6305977"/>
            <a:ext cx="496671" cy="5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4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E62BB36-2B51-04ED-2783-7365FF4E0F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8029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4C5302A-3215-1C0E-14DE-465013F2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Gesamtsystemkosten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2526B-2718-73DD-CD52-514681E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A3273B-354A-968D-D008-78926790F0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0322DD-CC07-0461-46BC-7680107FC5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190C22-EAA3-A80B-A0DA-249217E79F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25BC330-A5C5-23BE-73AF-AAF47349C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650378"/>
              </p:ext>
            </p:extLst>
          </p:nvPr>
        </p:nvGraphicFramePr>
        <p:xfrm>
          <a:off x="276225" y="893848"/>
          <a:ext cx="12390438" cy="6037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nhaltsplatzhalter 24" descr="Windkraftanlagen mit einfarbiger Füllung">
            <a:extLst>
              <a:ext uri="{FF2B5EF4-FFF2-40B4-BE49-F238E27FC236}">
                <a16:creationId xmlns:a16="http://schemas.microsoft.com/office/drawing/2014/main" id="{3323871D-A69F-2FF5-39DA-79D3973AD7D2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5727" y="6331377"/>
            <a:ext cx="496671" cy="5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77F907-FA47-D4B8-71F9-38D1E68123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4154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C93FBBB3-470D-BEEC-D584-24B43F816846}"/>
              </a:ext>
            </a:extLst>
          </p:cNvPr>
          <p:cNvSpPr/>
          <p:nvPr/>
        </p:nvSpPr>
        <p:spPr>
          <a:xfrm>
            <a:off x="3395078" y="701032"/>
            <a:ext cx="720000" cy="7356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3F5B8C-864A-E444-D53E-DBAC30C1B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Monatlicher Verbrauch/Erzeugung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3AB0F3-891E-C6DE-641E-3E3D13F2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C68832-77F1-F856-3ED3-78E1E33574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Szenario „freier Zubau“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AE8364-DB8D-A48E-1F82-9FD236180B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941895-C959-C8F0-F6DF-A9D39DCAAA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77EF7CA8-2F50-A9B1-A420-BCA2A8378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021369"/>
              </p:ext>
            </p:extLst>
          </p:nvPr>
        </p:nvGraphicFramePr>
        <p:xfrm>
          <a:off x="276225" y="1173163"/>
          <a:ext cx="12390438" cy="57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Inhaltsplatzhalter 24" descr="Windkraftanlagen mit einfarbiger Füllung">
            <a:extLst>
              <a:ext uri="{FF2B5EF4-FFF2-40B4-BE49-F238E27FC236}">
                <a16:creationId xmlns:a16="http://schemas.microsoft.com/office/drawing/2014/main" id="{887C83EE-2AA7-A4D0-A709-260F94D49FC9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6742" y="827700"/>
            <a:ext cx="496671" cy="504607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095CE47-C597-64A2-E527-4CAEDE3CB7DA}"/>
              </a:ext>
            </a:extLst>
          </p:cNvPr>
          <p:cNvSpPr/>
          <p:nvPr/>
        </p:nvSpPr>
        <p:spPr>
          <a:xfrm>
            <a:off x="1356360" y="1813560"/>
            <a:ext cx="3601720" cy="65024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AB3B5B9-AB47-DA72-36E1-BAABEDD1AAFA}"/>
              </a:ext>
            </a:extLst>
          </p:cNvPr>
          <p:cNvSpPr/>
          <p:nvPr/>
        </p:nvSpPr>
        <p:spPr>
          <a:xfrm>
            <a:off x="11581764" y="1810144"/>
            <a:ext cx="1148715" cy="65024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61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F070882-D8AB-A33A-48E4-117A7CD039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8349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D1EB1BD-E3B0-1307-3D80-BA679BEBE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Wöchentlicher Verbrauch/Erzeugung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86D6ED-7C9B-0175-4542-56AE4FA2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C16B79-F6B2-EE50-816C-CB3D73F929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Szenario „freier Zubau“ </a:t>
            </a:r>
          </a:p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1423B0-8B23-2DE7-D45E-B14E1B19B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F2D863-CADF-9A09-0E0A-8F79562EC5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99B24ED0-5D1A-9541-534A-296443AF0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561751"/>
              </p:ext>
            </p:extLst>
          </p:nvPr>
        </p:nvGraphicFramePr>
        <p:xfrm>
          <a:off x="276225" y="1173163"/>
          <a:ext cx="12390438" cy="57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FC30BB6-8D22-A7E8-CAC8-8578FAFE83DF}"/>
              </a:ext>
            </a:extLst>
          </p:cNvPr>
          <p:cNvSpPr/>
          <p:nvPr/>
        </p:nvSpPr>
        <p:spPr>
          <a:xfrm>
            <a:off x="3395078" y="701032"/>
            <a:ext cx="720000" cy="7356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pic>
        <p:nvPicPr>
          <p:cNvPr id="8" name="Inhaltsplatzhalter 24" descr="Windkraftanlagen mit einfarbiger Füllung">
            <a:extLst>
              <a:ext uri="{FF2B5EF4-FFF2-40B4-BE49-F238E27FC236}">
                <a16:creationId xmlns:a16="http://schemas.microsoft.com/office/drawing/2014/main" id="{7C5416FA-37CE-738B-8FF4-F1C5585139E2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6742" y="827700"/>
            <a:ext cx="496671" cy="504607"/>
          </a:xfrm>
          <a:prstGeom prst="rect">
            <a:avLst/>
          </a:prstGeom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68291D4-7FAE-792E-D8A5-456B4DEE288A}"/>
              </a:ext>
            </a:extLst>
          </p:cNvPr>
          <p:cNvSpPr/>
          <p:nvPr/>
        </p:nvSpPr>
        <p:spPr>
          <a:xfrm>
            <a:off x="1617980" y="1173164"/>
            <a:ext cx="246380" cy="4201476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63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CAD44-5022-E31C-C038-B11CCC7B6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FDC98CFC-BCB7-FC45-C351-D8F4B893D2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E5AB10-80CB-CFA6-AFE2-8A4BAFB10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 descr="Ein Bild, das draußen, Himmel, Landschaft, Wolke enthält.&#10;&#10;KI-generierte Inhalte können fehlerhaft sein.">
            <a:extLst>
              <a:ext uri="{FF2B5EF4-FFF2-40B4-BE49-F238E27FC236}">
                <a16:creationId xmlns:a16="http://schemas.microsoft.com/office/drawing/2014/main" id="{5EC73F90-9683-1C02-8E04-DFDE9D9D1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84" y="-5844"/>
            <a:ext cx="10518564" cy="7012376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EA0D4342-AAAE-870B-7F28-7B6C83AC2CC0}"/>
              </a:ext>
            </a:extLst>
          </p:cNvPr>
          <p:cNvSpPr/>
          <p:nvPr/>
        </p:nvSpPr>
        <p:spPr>
          <a:xfrm>
            <a:off x="4265084" y="-4024"/>
            <a:ext cx="9161356" cy="702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BE7978-FA3F-D523-9F23-CFD74EE8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E0795C-8C1B-FB8F-5DE0-CE3555B2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D76303-F43C-A585-55FA-88795F06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18</a:t>
            </a:fld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32CFABE9-A4C9-CAD9-9964-1AC5B4FBB2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6BE01C8-2B7E-733D-11F4-20E5FCEB53B5}"/>
              </a:ext>
            </a:extLst>
          </p:cNvPr>
          <p:cNvSpPr>
            <a:spLocks noChangeAspect="1"/>
          </p:cNvSpPr>
          <p:nvPr/>
        </p:nvSpPr>
        <p:spPr>
          <a:xfrm>
            <a:off x="276225" y="137401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C6CE0C3-97FC-9304-1F17-3670869E568B}"/>
              </a:ext>
            </a:extLst>
          </p:cNvPr>
          <p:cNvSpPr>
            <a:spLocks noChangeAspect="1"/>
          </p:cNvSpPr>
          <p:nvPr/>
        </p:nvSpPr>
        <p:spPr>
          <a:xfrm>
            <a:off x="276225" y="217377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40524EF-0FD0-D1C5-2288-CD173F844ACC}"/>
              </a:ext>
            </a:extLst>
          </p:cNvPr>
          <p:cNvSpPr>
            <a:spLocks noChangeAspect="1"/>
          </p:cNvSpPr>
          <p:nvPr/>
        </p:nvSpPr>
        <p:spPr>
          <a:xfrm>
            <a:off x="276225" y="297354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III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5B0AD2B-942B-D7EA-5B60-DD87CBDEE7D6}"/>
              </a:ext>
            </a:extLst>
          </p:cNvPr>
          <p:cNvSpPr>
            <a:spLocks noChangeAspect="1"/>
          </p:cNvSpPr>
          <p:nvPr/>
        </p:nvSpPr>
        <p:spPr>
          <a:xfrm>
            <a:off x="276225" y="377330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IV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A4D1691-C854-6848-DD91-1E8626200A5B}"/>
              </a:ext>
            </a:extLst>
          </p:cNvPr>
          <p:cNvSpPr>
            <a:spLocks noChangeAspect="1"/>
          </p:cNvSpPr>
          <p:nvPr/>
        </p:nvSpPr>
        <p:spPr>
          <a:xfrm>
            <a:off x="276225" y="4573068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2A47757-5C94-6959-D761-4C6D0455B431}"/>
              </a:ext>
            </a:extLst>
          </p:cNvPr>
          <p:cNvSpPr txBox="1"/>
          <p:nvPr/>
        </p:nvSpPr>
        <p:spPr>
          <a:xfrm>
            <a:off x="940527" y="1374010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Motivation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BC4B84E-540A-0DB6-60E3-46E45CD5136F}"/>
              </a:ext>
            </a:extLst>
          </p:cNvPr>
          <p:cNvSpPr txBox="1"/>
          <p:nvPr/>
        </p:nvSpPr>
        <p:spPr>
          <a:xfrm>
            <a:off x="940528" y="2173775"/>
            <a:ext cx="3087912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Methodik und Daten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C34BA88-85EE-9509-9A07-169CFA89CB16}"/>
              </a:ext>
            </a:extLst>
          </p:cNvPr>
          <p:cNvSpPr txBox="1"/>
          <p:nvPr/>
        </p:nvSpPr>
        <p:spPr>
          <a:xfrm>
            <a:off x="940527" y="2973540"/>
            <a:ext cx="3001553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Szenarien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631B0CA-4D64-85A2-1AEA-E5068E5A67D9}"/>
              </a:ext>
            </a:extLst>
          </p:cNvPr>
          <p:cNvSpPr txBox="1"/>
          <p:nvPr/>
        </p:nvSpPr>
        <p:spPr>
          <a:xfrm>
            <a:off x="940528" y="3773305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Ergebnisse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F83F1E8-F383-0ADC-FD52-2045C0DF49F0}"/>
              </a:ext>
            </a:extLst>
          </p:cNvPr>
          <p:cNvSpPr txBox="1"/>
          <p:nvPr/>
        </p:nvSpPr>
        <p:spPr>
          <a:xfrm>
            <a:off x="957015" y="4573068"/>
            <a:ext cx="2562311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Diskussion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4A1098-A5BB-646C-C617-7FBADCD98E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6D4C022-32B0-AB37-4BF5-F2F6B25FE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49" y="6777963"/>
            <a:ext cx="3095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 von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TJ K.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Unsplash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50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CAB6F4-624B-2964-1049-44BEEB27A1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5809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BF84882-D24D-1B9E-19E6-E25FA93B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Resümee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A3115A-13AF-351F-1ECA-CC43E3D0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9941D9-2212-1E82-7E27-7FBA2466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19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7544E52-00D6-C48A-309B-4E687CA82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AF5A453-7A98-DC9B-D0CE-C733A3B53C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261BACA-26D7-F6D7-52F5-C491B9D1006B}"/>
              </a:ext>
            </a:extLst>
          </p:cNvPr>
          <p:cNvSpPr/>
          <p:nvPr/>
        </p:nvSpPr>
        <p:spPr>
          <a:xfrm>
            <a:off x="2355951" y="2573705"/>
            <a:ext cx="9406116" cy="1350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000" b="1" dirty="0">
                <a:solidFill>
                  <a:schemeClr val="tx2">
                    <a:lumMod val="50000"/>
                  </a:schemeClr>
                </a:solidFill>
              </a:rPr>
              <a:t>Ausbau der Windkraft zeigt sich volkswirtschaftlich Kostenoptimal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Gute Potenziale Vorhanden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Günstigste LCOE </a:t>
            </a:r>
            <a:endParaRPr lang="de-A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C4886B-A596-AD44-C6E6-8C8E0D2726E8}"/>
              </a:ext>
            </a:extLst>
          </p:cNvPr>
          <p:cNvSpPr/>
          <p:nvPr/>
        </p:nvSpPr>
        <p:spPr>
          <a:xfrm>
            <a:off x="298409" y="2573706"/>
            <a:ext cx="1857375" cy="135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251999" rtlCol="0" anchor="b"/>
          <a:lstStyle/>
          <a:p>
            <a:pPr algn="ctr"/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D412D2-AC1F-BDF9-68A7-6F8B154011B4}"/>
              </a:ext>
            </a:extLst>
          </p:cNvPr>
          <p:cNvSpPr/>
          <p:nvPr/>
        </p:nvSpPr>
        <p:spPr>
          <a:xfrm>
            <a:off x="298409" y="4045978"/>
            <a:ext cx="1857375" cy="135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251999" rtlCol="0" anchor="b"/>
          <a:lstStyle/>
          <a:p>
            <a:pPr algn="ctr"/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F0E9912-3A25-762A-4A9D-9823B226B452}"/>
              </a:ext>
            </a:extLst>
          </p:cNvPr>
          <p:cNvSpPr/>
          <p:nvPr/>
        </p:nvSpPr>
        <p:spPr>
          <a:xfrm>
            <a:off x="2355950" y="4045978"/>
            <a:ext cx="9406117" cy="1350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000" b="1" dirty="0">
                <a:solidFill>
                  <a:schemeClr val="tx2">
                    <a:lumMod val="50000"/>
                  </a:schemeClr>
                </a:solidFill>
              </a:rPr>
              <a:t>Windkraft kann Importabhängigkeit in den Wintermonaten verringern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Wichtige Ergänzung zu PV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Höhere Eigenproduktion</a:t>
            </a:r>
            <a:endParaRPr lang="de-A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9EDD06F-029E-B1BC-DA8B-D20CB3BFD29B}"/>
              </a:ext>
            </a:extLst>
          </p:cNvPr>
          <p:cNvSpPr/>
          <p:nvPr/>
        </p:nvSpPr>
        <p:spPr>
          <a:xfrm>
            <a:off x="298409" y="5518250"/>
            <a:ext cx="1857375" cy="135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251999" rtlCol="0" anchor="b"/>
          <a:lstStyle/>
          <a:p>
            <a:pPr algn="ctr"/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BE2766-A5DC-4ECE-B2B8-0B3A6F468F97}"/>
              </a:ext>
            </a:extLst>
          </p:cNvPr>
          <p:cNvSpPr/>
          <p:nvPr/>
        </p:nvSpPr>
        <p:spPr>
          <a:xfrm>
            <a:off x="2355953" y="5516710"/>
            <a:ext cx="9406114" cy="1350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000" b="1" dirty="0">
                <a:solidFill>
                  <a:schemeClr val="tx2">
                    <a:lumMod val="50000"/>
                  </a:schemeClr>
                </a:solidFill>
              </a:rPr>
              <a:t>Windkraft kann nicht durch ein mehr an PV ersetzt werden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Zur Kompensation Überinvestments erforderlich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Steigert Bedarf an Batteriespeicher</a:t>
            </a:r>
            <a:endParaRPr lang="de-A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1F7D07E-BD57-5F3D-71B4-EAF8D5691E47}"/>
              </a:ext>
            </a:extLst>
          </p:cNvPr>
          <p:cNvSpPr/>
          <p:nvPr/>
        </p:nvSpPr>
        <p:spPr>
          <a:xfrm>
            <a:off x="2355950" y="1066231"/>
            <a:ext cx="9406116" cy="1350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2000" b="1" dirty="0">
                <a:solidFill>
                  <a:schemeClr val="tx2">
                    <a:lumMod val="50000"/>
                  </a:schemeClr>
                </a:solidFill>
              </a:rPr>
              <a:t>Resultate im Einklang mit ÖNIP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ÖNIP: 1,6 TWh aus Wind, 320 MW BESS in </a:t>
            </a:r>
            <a:r>
              <a:rPr lang="de-AT" sz="2000" dirty="0" err="1">
                <a:solidFill>
                  <a:schemeClr val="tx2">
                    <a:lumMod val="50000"/>
                  </a:schemeClr>
                </a:solidFill>
              </a:rPr>
              <a:t>Knt</a:t>
            </a: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 in 2040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AT" sz="2000" dirty="0">
                <a:solidFill>
                  <a:schemeClr val="tx2">
                    <a:lumMod val="50000"/>
                  </a:schemeClr>
                </a:solidFill>
              </a:rPr>
              <a:t>Resultate: 1,59 TWh Wind, 390 MW BESS</a:t>
            </a:r>
            <a:endParaRPr lang="de-AT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73067AA-7F9A-82DE-7C4B-72AAF783C2B1}"/>
              </a:ext>
            </a:extLst>
          </p:cNvPr>
          <p:cNvSpPr/>
          <p:nvPr/>
        </p:nvSpPr>
        <p:spPr>
          <a:xfrm>
            <a:off x="298408" y="1066232"/>
            <a:ext cx="1857375" cy="1350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251999" rtlCol="0" anchor="b"/>
          <a:lstStyle/>
          <a:p>
            <a:pPr algn="ctr"/>
            <a:endParaRPr lang="de-AT" b="1" dirty="0">
              <a:solidFill>
                <a:schemeClr val="bg1"/>
              </a:solidFill>
            </a:endParaRPr>
          </a:p>
        </p:txBody>
      </p:sp>
      <p:pic>
        <p:nvPicPr>
          <p:cNvPr id="17" name="Grafik 16" descr="Präsentation mit Kreisdiagramm mit einfarbiger Füllung">
            <a:extLst>
              <a:ext uri="{FF2B5EF4-FFF2-40B4-BE49-F238E27FC236}">
                <a16:creationId xmlns:a16="http://schemas.microsoft.com/office/drawing/2014/main" id="{DBCA48C7-C0D3-6C58-6763-251FF997A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462" y="1111521"/>
            <a:ext cx="1260000" cy="1260000"/>
          </a:xfrm>
          <a:prstGeom prst="rect">
            <a:avLst/>
          </a:prstGeom>
        </p:spPr>
      </p:pic>
      <p:pic>
        <p:nvPicPr>
          <p:cNvPr id="19" name="Grafik 18" descr="Pfeil Kreis mit einfarbiger Füllung">
            <a:extLst>
              <a:ext uri="{FF2B5EF4-FFF2-40B4-BE49-F238E27FC236}">
                <a16:creationId xmlns:a16="http://schemas.microsoft.com/office/drawing/2014/main" id="{62ACCE81-2DEF-2E5D-2B54-B597C7080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202" y="5562000"/>
            <a:ext cx="1260000" cy="1260000"/>
          </a:xfrm>
          <a:prstGeom prst="rect">
            <a:avLst/>
          </a:prstGeom>
        </p:spPr>
      </p:pic>
      <p:pic>
        <p:nvPicPr>
          <p:cNvPr id="21" name="Grafik 20" descr="Übertragen mit einfarbiger Füllung">
            <a:extLst>
              <a:ext uri="{FF2B5EF4-FFF2-40B4-BE49-F238E27FC236}">
                <a16:creationId xmlns:a16="http://schemas.microsoft.com/office/drawing/2014/main" id="{D05C816B-2DA2-6B24-6F76-16D2331738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095" y="4119932"/>
            <a:ext cx="1260000" cy="1260000"/>
          </a:xfrm>
          <a:prstGeom prst="rect">
            <a:avLst/>
          </a:prstGeom>
        </p:spPr>
      </p:pic>
      <p:pic>
        <p:nvPicPr>
          <p:cNvPr id="23" name="Grafik 22" descr="Angebot und Nachfrage mit einfarbiger Füllung">
            <a:extLst>
              <a:ext uri="{FF2B5EF4-FFF2-40B4-BE49-F238E27FC236}">
                <a16:creationId xmlns:a16="http://schemas.microsoft.com/office/drawing/2014/main" id="{7FE488D8-F3C5-A8D2-011F-785404498F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5462" y="2612503"/>
            <a:ext cx="1260000" cy="1260000"/>
          </a:xfrm>
          <a:prstGeom prst="rect">
            <a:avLst/>
          </a:prstGeom>
        </p:spPr>
      </p:pic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8CE3C58-1F4C-4003-DDF1-09B208D1BFD7}"/>
              </a:ext>
            </a:extLst>
          </p:cNvPr>
          <p:cNvCxnSpPr/>
          <p:nvPr/>
        </p:nvCxnSpPr>
        <p:spPr>
          <a:xfrm flipV="1">
            <a:off x="690880" y="5815168"/>
            <a:ext cx="1166215" cy="726440"/>
          </a:xfrm>
          <a:prstGeom prst="line">
            <a:avLst/>
          </a:prstGeom>
          <a:ln w="76200">
            <a:solidFill>
              <a:schemeClr val="bg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4297A-4199-DB12-6E25-D11A5FA16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880AE77-C9EB-CE92-E694-3EBD6E42EAE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E5AB10-80CB-CFA6-AFE2-8A4BAFB10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 descr="Ein Bild, das draußen, Himmel, Landschaft, Wolke enthält.&#10;&#10;KI-generierte Inhalte können fehlerhaft sein.">
            <a:extLst>
              <a:ext uri="{FF2B5EF4-FFF2-40B4-BE49-F238E27FC236}">
                <a16:creationId xmlns:a16="http://schemas.microsoft.com/office/drawing/2014/main" id="{0AE6D634-1A14-A076-8577-C249AAB189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84" y="-5844"/>
            <a:ext cx="10518564" cy="7012376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0956CCD-83A3-BD07-8A55-031382A1CB54}"/>
              </a:ext>
            </a:extLst>
          </p:cNvPr>
          <p:cNvSpPr/>
          <p:nvPr/>
        </p:nvSpPr>
        <p:spPr>
          <a:xfrm>
            <a:off x="4265084" y="-4024"/>
            <a:ext cx="9161356" cy="702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48DAF9-9B81-838A-7468-C0A2CB2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5D6873-78A0-C40E-FDCF-403467AF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E513F8-A602-5953-CA28-241E6293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2</a:t>
            </a:fld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1E08437A-5920-CF3D-CE66-6C3AB0950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C9D1EA7-6922-84BF-53D9-75AEDB93AC82}"/>
              </a:ext>
            </a:extLst>
          </p:cNvPr>
          <p:cNvSpPr>
            <a:spLocks noChangeAspect="1"/>
          </p:cNvSpPr>
          <p:nvPr/>
        </p:nvSpPr>
        <p:spPr>
          <a:xfrm>
            <a:off x="276225" y="137401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4F5FD3E-5AAC-3261-E8A4-06D375B13ED8}"/>
              </a:ext>
            </a:extLst>
          </p:cNvPr>
          <p:cNvSpPr>
            <a:spLocks noChangeAspect="1"/>
          </p:cNvSpPr>
          <p:nvPr/>
        </p:nvSpPr>
        <p:spPr>
          <a:xfrm>
            <a:off x="276225" y="217377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609ECC1-5061-971C-50D2-C57233DAF028}"/>
              </a:ext>
            </a:extLst>
          </p:cNvPr>
          <p:cNvSpPr>
            <a:spLocks noChangeAspect="1"/>
          </p:cNvSpPr>
          <p:nvPr/>
        </p:nvSpPr>
        <p:spPr>
          <a:xfrm>
            <a:off x="276225" y="297354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III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F419210-2162-4CAB-44C9-6B2BEBC2444F}"/>
              </a:ext>
            </a:extLst>
          </p:cNvPr>
          <p:cNvSpPr>
            <a:spLocks noChangeAspect="1"/>
          </p:cNvSpPr>
          <p:nvPr/>
        </p:nvSpPr>
        <p:spPr>
          <a:xfrm>
            <a:off x="276225" y="377330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IV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0DED99-8F36-9BA1-8107-86737DC774B0}"/>
              </a:ext>
            </a:extLst>
          </p:cNvPr>
          <p:cNvSpPr>
            <a:spLocks noChangeAspect="1"/>
          </p:cNvSpPr>
          <p:nvPr/>
        </p:nvSpPr>
        <p:spPr>
          <a:xfrm>
            <a:off x="276225" y="4573068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116B359-8B39-1F22-DAC6-A65ED9486B42}"/>
              </a:ext>
            </a:extLst>
          </p:cNvPr>
          <p:cNvSpPr txBox="1"/>
          <p:nvPr/>
        </p:nvSpPr>
        <p:spPr>
          <a:xfrm>
            <a:off x="940527" y="1374010"/>
            <a:ext cx="2578798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Motivation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A424BEA-6A04-F1EC-C5C9-2E14262B8ACC}"/>
              </a:ext>
            </a:extLst>
          </p:cNvPr>
          <p:cNvSpPr txBox="1"/>
          <p:nvPr/>
        </p:nvSpPr>
        <p:spPr>
          <a:xfrm>
            <a:off x="940528" y="2173775"/>
            <a:ext cx="3087912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Methodik und Daten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2BBBBB4-5F10-F913-19D3-A50698F10678}"/>
              </a:ext>
            </a:extLst>
          </p:cNvPr>
          <p:cNvSpPr txBox="1"/>
          <p:nvPr/>
        </p:nvSpPr>
        <p:spPr>
          <a:xfrm>
            <a:off x="940527" y="2973540"/>
            <a:ext cx="3001553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Szenarien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CFE29F4-F9D3-6359-B7C0-CCC720C4FA60}"/>
              </a:ext>
            </a:extLst>
          </p:cNvPr>
          <p:cNvSpPr txBox="1"/>
          <p:nvPr/>
        </p:nvSpPr>
        <p:spPr>
          <a:xfrm>
            <a:off x="940528" y="3773305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Ergebnisse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048D67B-44F6-96E4-ABDA-2503239E1B36}"/>
              </a:ext>
            </a:extLst>
          </p:cNvPr>
          <p:cNvSpPr txBox="1"/>
          <p:nvPr/>
        </p:nvSpPr>
        <p:spPr>
          <a:xfrm>
            <a:off x="957015" y="4573068"/>
            <a:ext cx="2562311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Diskussion</a:t>
            </a:r>
            <a:endParaRPr lang="de-DE" sz="2400" b="1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09C84F4-94D7-3B22-2282-FDA6EFACE1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A01FB916-E2B6-19F5-F86A-3E1A6A22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49" y="6777963"/>
            <a:ext cx="3095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 von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TJ K.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Unsplash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900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68D25CF-CC63-EA9E-B9B5-355AC28095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6510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91CF5EB-3F1E-EEB9-E133-354D7F18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Limitationen und Ausblick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1AE025-8E01-3822-136C-23A6A836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092D99-1EEF-8484-0F61-2378A6CF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20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3F874C-8C95-ABE0-A3E3-42045F06E7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271200C-7091-B6BC-E201-1415150CC9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75CA54D-1C49-F678-115A-CB045ADFC618}"/>
              </a:ext>
            </a:extLst>
          </p:cNvPr>
          <p:cNvSpPr/>
          <p:nvPr/>
        </p:nvSpPr>
        <p:spPr>
          <a:xfrm>
            <a:off x="276226" y="1616438"/>
            <a:ext cx="12385674" cy="1642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 eaLnBrk="1" latinLnBrk="0" hangingPunct="1">
              <a:spcBef>
                <a:spcPts val="600"/>
              </a:spcBef>
              <a:buClr>
                <a:schemeClr val="tx1"/>
              </a:buClr>
              <a:buSzPts val="1500"/>
              <a:buFont typeface="Wingdings" panose="05000000000000000000" pitchFamily="2" charset="2"/>
              <a:buChar char="§"/>
            </a:pPr>
            <a:r>
              <a:rPr lang="de-AT" sz="1800" dirty="0"/>
              <a:t>Preisbildung erfolgt in Gebotszone</a:t>
            </a:r>
          </a:p>
          <a:p>
            <a:pPr marL="285750" indent="-285750" algn="l" eaLnBrk="1" latinLnBrk="0" hangingPunct="1">
              <a:spcBef>
                <a:spcPts val="600"/>
              </a:spcBef>
              <a:buClr>
                <a:schemeClr val="tx1"/>
              </a:buClr>
              <a:buSzPts val="1500"/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</a:rPr>
              <a:t>Importe/Exporte derzeit statisch abgebildet </a:t>
            </a:r>
            <a:r>
              <a:rPr lang="de-AT" sz="1800" dirty="0">
                <a:effectLst/>
                <a:sym typeface="Wingdings" panose="05000000000000000000" pitchFamily="2" charset="2"/>
              </a:rPr>
              <a:t> Dynamische Integration in Europamodell</a:t>
            </a:r>
            <a:endParaRPr lang="de-AT" sz="1800" dirty="0">
              <a:effectLst/>
            </a:endParaRPr>
          </a:p>
          <a:p>
            <a:pPr marL="285750" indent="-285750" algn="l" eaLnBrk="1" latinLnBrk="0" hangingPunct="1">
              <a:spcBef>
                <a:spcPts val="600"/>
              </a:spcBef>
              <a:buClr>
                <a:schemeClr val="tx1"/>
              </a:buClr>
              <a:buSzPts val="1500"/>
              <a:buFont typeface="Wingdings" panose="05000000000000000000" pitchFamily="2" charset="2"/>
              <a:buChar char="§"/>
            </a:pPr>
            <a:r>
              <a:rPr lang="de-AT" sz="1800" dirty="0"/>
              <a:t>Windinvestments können außerhalb Kärntens stattfinden (erfordert Übertragungskapazitäten!)</a:t>
            </a:r>
            <a:endParaRPr lang="de-AT" sz="1800" dirty="0">
              <a:effectLst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EDBB278-E01B-82DC-DA9B-F6B180640758}"/>
              </a:ext>
            </a:extLst>
          </p:cNvPr>
          <p:cNvSpPr/>
          <p:nvPr/>
        </p:nvSpPr>
        <p:spPr>
          <a:xfrm>
            <a:off x="276227" y="5580320"/>
            <a:ext cx="12385673" cy="1054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3464" indent="-283464"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de-AT" sz="1800" dirty="0"/>
              <a:t>Limitationen Transportmodell</a:t>
            </a:r>
          </a:p>
          <a:p>
            <a:pPr marL="283464" indent="-283464">
              <a:spcBef>
                <a:spcPts val="600"/>
              </a:spcBef>
              <a:buSzPts val="1800"/>
              <a:buFont typeface="Wingdings" panose="05000000000000000000" pitchFamily="2" charset="2"/>
              <a:buChar char="§"/>
            </a:pPr>
            <a:r>
              <a:rPr lang="de-AT" sz="1800" dirty="0"/>
              <a:t>Zentrale Planungsperspektive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E801E89-1218-628F-1318-0582E624D461}"/>
              </a:ext>
            </a:extLst>
          </p:cNvPr>
          <p:cNvSpPr/>
          <p:nvPr/>
        </p:nvSpPr>
        <p:spPr>
          <a:xfrm>
            <a:off x="276226" y="3796937"/>
            <a:ext cx="12385673" cy="12213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3464" indent="-283464" algn="l" eaLnBrk="1" latinLnBrk="0" hangingPunct="1">
              <a:spcBef>
                <a:spcPts val="600"/>
              </a:spcBef>
              <a:buClrTx/>
              <a:buSzPts val="1800"/>
              <a:buFont typeface="Wingdings" panose="05000000000000000000" pitchFamily="2" charset="2"/>
              <a:buChar char="§"/>
            </a:pPr>
            <a:r>
              <a:rPr lang="de-AT" sz="1800" dirty="0">
                <a:effectLst/>
              </a:rPr>
              <a:t>Unsicherheit in Annahmen</a:t>
            </a:r>
          </a:p>
          <a:p>
            <a:pPr marL="283464" indent="-283464" algn="l" eaLnBrk="1" latinLnBrk="0" hangingPunct="1">
              <a:spcBef>
                <a:spcPts val="600"/>
              </a:spcBef>
              <a:buClrTx/>
              <a:buSzPts val="1800"/>
              <a:buFont typeface="Wingdings" panose="05000000000000000000" pitchFamily="2" charset="2"/>
              <a:buChar char="§"/>
            </a:pPr>
            <a:r>
              <a:rPr lang="de-AT" sz="1800" dirty="0"/>
              <a:t>Preissensitivität der Investments</a:t>
            </a:r>
            <a:endParaRPr lang="de-AT" sz="1800" dirty="0">
              <a:effectLst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56F9074-E7EA-24D2-2155-5FD85FDB4A9F}"/>
              </a:ext>
            </a:extLst>
          </p:cNvPr>
          <p:cNvSpPr/>
          <p:nvPr/>
        </p:nvSpPr>
        <p:spPr>
          <a:xfrm>
            <a:off x="276227" y="5182692"/>
            <a:ext cx="12385673" cy="3978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800" b="1" spc="300" dirty="0"/>
              <a:t>MODELLIERUNG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1488344-1772-DBC8-59AA-64DCEAF081AA}"/>
              </a:ext>
            </a:extLst>
          </p:cNvPr>
          <p:cNvSpPr/>
          <p:nvPr/>
        </p:nvSpPr>
        <p:spPr>
          <a:xfrm>
            <a:off x="276226" y="3428958"/>
            <a:ext cx="12385673" cy="3978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800" b="1" spc="300" dirty="0"/>
              <a:t>DATEN, PARAMETER UND KOSTEN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181E262-7E85-32E1-C010-2300AD35A35C}"/>
              </a:ext>
            </a:extLst>
          </p:cNvPr>
          <p:cNvSpPr/>
          <p:nvPr/>
        </p:nvSpPr>
        <p:spPr>
          <a:xfrm>
            <a:off x="276227" y="1225052"/>
            <a:ext cx="12385673" cy="39789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800" b="1" spc="300" dirty="0">
                <a:solidFill>
                  <a:schemeClr val="bg1"/>
                </a:solidFill>
              </a:rPr>
              <a:t>WECHSELWIRKUNG IM EUROPÄISCHEN ÜBERTRAGUNGSNETZ</a:t>
            </a:r>
          </a:p>
        </p:txBody>
      </p:sp>
    </p:spTree>
    <p:extLst>
      <p:ext uri="{BB962C8B-B14F-4D97-AF65-F5344CB8AC3E}">
        <p14:creationId xmlns:p14="http://schemas.microsoft.com/office/powerpoint/2010/main" val="15223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BAF279D-54BF-A22B-4E0C-21B939CFE4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AF279D-54BF-A22B-4E0C-21B939CFE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7E71B262-32AC-4177-BB72-8BB6116B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Danke!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5F434-FB2B-4C7D-A0CA-CB429FC2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6F2425-FB9D-4A1E-B2CA-D5C0090E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6C2F046-B393-4D80-904A-251453650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sz="2400" b="1" dirty="0"/>
              <a:t>Simon Malacek</a:t>
            </a:r>
            <a:br>
              <a:rPr lang="de-AT" b="1" dirty="0"/>
            </a:br>
            <a:r>
              <a:rPr lang="de-AT" sz="1000" b="1" dirty="0"/>
              <a:t>Dipl.-Ing.</a:t>
            </a:r>
          </a:p>
          <a:p>
            <a:pPr>
              <a:spcBef>
                <a:spcPts val="800"/>
              </a:spcBef>
            </a:pPr>
            <a:r>
              <a:rPr lang="de-AT" sz="1800" dirty="0"/>
              <a:t>Graz University </a:t>
            </a:r>
            <a:r>
              <a:rPr lang="de-AT" sz="1800" dirty="0" err="1"/>
              <a:t>of</a:t>
            </a:r>
            <a:r>
              <a:rPr lang="de-AT" sz="1800" dirty="0"/>
              <a:t> Technology</a:t>
            </a:r>
          </a:p>
          <a:p>
            <a:pPr>
              <a:spcBef>
                <a:spcPts val="800"/>
              </a:spcBef>
            </a:pPr>
            <a:r>
              <a:rPr lang="de-AT" sz="1800" dirty="0"/>
              <a:t>Institute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Electricity</a:t>
            </a:r>
            <a:r>
              <a:rPr lang="de-AT" sz="1800" dirty="0"/>
              <a:t> Economics and Energy Innovation</a:t>
            </a:r>
            <a:br>
              <a:rPr lang="de-AT" sz="1800" dirty="0"/>
            </a:br>
            <a:r>
              <a:rPr lang="de-AT" sz="1800" dirty="0" err="1"/>
              <a:t>Inffeldgasse</a:t>
            </a:r>
            <a:r>
              <a:rPr lang="de-AT" sz="1800" dirty="0"/>
              <a:t> 18</a:t>
            </a:r>
            <a:br>
              <a:rPr lang="de-AT" sz="1800" dirty="0"/>
            </a:br>
            <a:r>
              <a:rPr lang="de-AT" sz="1800" dirty="0"/>
              <a:t>8010 Graz, Austria</a:t>
            </a:r>
          </a:p>
          <a:p>
            <a:pPr>
              <a:spcBef>
                <a:spcPts val="800"/>
              </a:spcBef>
              <a:tabLst>
                <a:tab pos="831850" algn="l"/>
              </a:tabLst>
            </a:pPr>
            <a:r>
              <a:rPr lang="de-AT" sz="1800" dirty="0"/>
              <a:t>Phone:	+43 316 873 7911</a:t>
            </a:r>
          </a:p>
          <a:p>
            <a:pPr>
              <a:spcBef>
                <a:spcPts val="800"/>
              </a:spcBef>
              <a:tabLst>
                <a:tab pos="831850" algn="l"/>
              </a:tabLst>
            </a:pPr>
            <a:r>
              <a:rPr lang="de-AT" sz="1800" dirty="0"/>
              <a:t>E-Mail:	</a:t>
            </a:r>
            <a:r>
              <a:rPr lang="de-AT" sz="1800" dirty="0">
                <a:hlinkClick r:id="rId6"/>
              </a:rPr>
              <a:t>simon.malacek@tugraz.at</a:t>
            </a:r>
            <a:r>
              <a:rPr lang="de-AT" sz="1800" dirty="0"/>
              <a:t> </a:t>
            </a:r>
            <a:br>
              <a:rPr lang="de-AT" sz="1800" dirty="0"/>
            </a:br>
            <a:r>
              <a:rPr lang="de-AT" sz="1800" dirty="0"/>
              <a:t>Web:	</a:t>
            </a:r>
            <a:r>
              <a:rPr lang="de-AT" sz="1800" dirty="0">
                <a:hlinkClick r:id="rId7"/>
              </a:rPr>
              <a:t>iee.tugraz.at</a:t>
            </a:r>
            <a:endParaRPr lang="de-AT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3CA74D-6CA6-8766-A8CE-E8C855E78A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99" y="5434922"/>
            <a:ext cx="359625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E377ACD-87F2-38F2-8833-219B2B57B4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24" y="5929335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FB0732-ED9B-EC9A-D4B2-A4C25CA5658A}"/>
              </a:ext>
            </a:extLst>
          </p:cNvPr>
          <p:cNvSpPr txBox="1"/>
          <p:nvPr/>
        </p:nvSpPr>
        <p:spPr>
          <a:xfrm>
            <a:off x="721391" y="5973637"/>
            <a:ext cx="5400000" cy="260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tabLst>
                <a:tab pos="487363" algn="l"/>
              </a:tabLst>
              <a:defRPr sz="1300">
                <a:solidFill>
                  <a:srgbClr val="595959"/>
                </a:solidFill>
                <a:latin typeface="+mj-lt"/>
                <a:ea typeface="Arial"/>
                <a:cs typeface="Arial"/>
              </a:defRPr>
            </a:lvl1pPr>
            <a:lvl2pPr marL="271463" indent="-271463" eaLnBrk="0" hangingPunct="0">
              <a:spcBef>
                <a:spcPct val="20000"/>
              </a:spcBef>
              <a:buClr>
                <a:srgbClr val="008080"/>
              </a:buClr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2pPr>
            <a:lvl3pPr marL="808038" indent="-271463" eaLnBrk="0" hangingPunct="0">
              <a:spcBef>
                <a:spcPct val="20000"/>
              </a:spcBef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6A6A6"/>
              </a:buClr>
              <a:buFont typeface="Wingdings" charset="0"/>
              <a:buChar char="§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ptos" charset="0"/>
              <a:buChar char="-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>
                <a:solidFill>
                  <a:schemeClr val="tx1"/>
                </a:solidFill>
                <a:latin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linkedin.com/company/iee-tugraz</a:t>
            </a:r>
            <a:endParaRPr lang="de-AT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FDC3BF-585A-9E85-B7D3-ED2E895D6F35}"/>
              </a:ext>
            </a:extLst>
          </p:cNvPr>
          <p:cNvSpPr txBox="1"/>
          <p:nvPr/>
        </p:nvSpPr>
        <p:spPr>
          <a:xfrm>
            <a:off x="721578" y="5470892"/>
            <a:ext cx="5400000" cy="260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tabLst>
                <a:tab pos="487363" algn="l"/>
              </a:tabLst>
              <a:defRPr sz="1300">
                <a:solidFill>
                  <a:srgbClr val="595959"/>
                </a:solidFill>
                <a:latin typeface="+mj-lt"/>
                <a:ea typeface="Arial"/>
                <a:cs typeface="Arial"/>
              </a:defRPr>
            </a:lvl1pPr>
            <a:lvl2pPr marL="271463" indent="-271463" eaLnBrk="0" hangingPunct="0">
              <a:spcBef>
                <a:spcPct val="20000"/>
              </a:spcBef>
              <a:buClr>
                <a:srgbClr val="008080"/>
              </a:buClr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2pPr>
            <a:lvl3pPr marL="808038" indent="-271463" eaLnBrk="0" hangingPunct="0">
              <a:spcBef>
                <a:spcPct val="20000"/>
              </a:spcBef>
              <a:buFont typeface="Wingdings" charset="0"/>
              <a:buChar char="§"/>
              <a:defRPr sz="20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6A6A6"/>
              </a:buClr>
              <a:buFont typeface="Wingdings" charset="0"/>
              <a:buChar char="§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ptos" charset="0"/>
              <a:buChar char="-"/>
              <a:defRPr sz="1800">
                <a:solidFill>
                  <a:srgbClr val="595959"/>
                </a:solidFill>
                <a:latin typeface="+mn-lt"/>
                <a:ea typeface="Arial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>
                <a:solidFill>
                  <a:schemeClr val="tx1"/>
                </a:solidFill>
                <a:latin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instagram.com/iee.tugraz</a:t>
            </a:r>
            <a:endParaRPr lang="de-AT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6481C54-FFD5-557D-8840-323B1F3F73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8007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0813FC7-28CA-E4FC-0CEB-DCA123243B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813FC7-28CA-E4FC-0CEB-DCA123243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9CA7EE1-7BD2-0FFF-3ECC-037640E2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Methodik für die Zukunftsszenarien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625FD9-9A49-0391-870F-CD659388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C41780-940B-12BE-87CC-8630BB20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A746DC-EC33-0B64-465A-47A2744A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81A0D42-1E76-35AB-4C55-F839BF662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88" y="849381"/>
            <a:ext cx="11877676" cy="342098"/>
          </a:xfrm>
        </p:spPr>
        <p:txBody>
          <a:bodyPr/>
          <a:lstStyle/>
          <a:p>
            <a:r>
              <a:rPr lang="de-AT" dirty="0"/>
              <a:t>Ermittlung der Zeitreihen</a:t>
            </a:r>
          </a:p>
        </p:txBody>
      </p:sp>
      <p:graphicFrame>
        <p:nvGraphicFramePr>
          <p:cNvPr id="20" name="Inhaltsplatzhalter 19">
            <a:extLst>
              <a:ext uri="{FF2B5EF4-FFF2-40B4-BE49-F238E27FC236}">
                <a16:creationId xmlns:a16="http://schemas.microsoft.com/office/drawing/2014/main" id="{A4781837-D78D-55ED-F716-C2BC4920D9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2625" y="3024553"/>
          <a:ext cx="2709475" cy="22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4CD02722-1429-D914-CC39-B9FBFB1801F9}"/>
              </a:ext>
            </a:extLst>
          </p:cNvPr>
          <p:cNvSpPr/>
          <p:nvPr/>
        </p:nvSpPr>
        <p:spPr>
          <a:xfrm>
            <a:off x="3263204" y="1833044"/>
            <a:ext cx="6567380" cy="487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Statistischer Endenergieverbrauch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2E1FEF7-3377-72C0-FD67-02C58B9125B9}"/>
              </a:ext>
            </a:extLst>
          </p:cNvPr>
          <p:cNvSpPr/>
          <p:nvPr/>
        </p:nvSpPr>
        <p:spPr>
          <a:xfrm>
            <a:off x="7670584" y="2371412"/>
            <a:ext cx="2160000" cy="44212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Industrie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CDD2B59-C6A4-4FF3-C485-B33E8670AEE8}"/>
              </a:ext>
            </a:extLst>
          </p:cNvPr>
          <p:cNvSpPr/>
          <p:nvPr/>
        </p:nvSpPr>
        <p:spPr>
          <a:xfrm>
            <a:off x="5466894" y="2371412"/>
            <a:ext cx="2160000" cy="442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Wärme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BAAA802-D66C-B43A-CE43-29FAEE91D193}"/>
              </a:ext>
            </a:extLst>
          </p:cNvPr>
          <p:cNvSpPr/>
          <p:nvPr/>
        </p:nvSpPr>
        <p:spPr>
          <a:xfrm>
            <a:off x="3263204" y="2368082"/>
            <a:ext cx="2160000" cy="442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Verkehr</a:t>
            </a:r>
          </a:p>
        </p:txBody>
      </p:sp>
      <p:sp>
        <p:nvSpPr>
          <p:cNvPr id="25" name="Pfeil: nach unten 24">
            <a:extLst>
              <a:ext uri="{FF2B5EF4-FFF2-40B4-BE49-F238E27FC236}">
                <a16:creationId xmlns:a16="http://schemas.microsoft.com/office/drawing/2014/main" id="{EE8D0092-E499-1C66-E141-D9F6AEFD4BD6}"/>
              </a:ext>
            </a:extLst>
          </p:cNvPr>
          <p:cNvSpPr/>
          <p:nvPr/>
        </p:nvSpPr>
        <p:spPr>
          <a:xfrm>
            <a:off x="4142237" y="2767552"/>
            <a:ext cx="401934" cy="1206569"/>
          </a:xfrm>
          <a:prstGeom prst="downArrow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Pfeil: nach unten 25">
            <a:extLst>
              <a:ext uri="{FF2B5EF4-FFF2-40B4-BE49-F238E27FC236}">
                <a16:creationId xmlns:a16="http://schemas.microsoft.com/office/drawing/2014/main" id="{C91C1514-6016-3414-04DA-E6B9CBAB2DEF}"/>
              </a:ext>
            </a:extLst>
          </p:cNvPr>
          <p:cNvSpPr/>
          <p:nvPr/>
        </p:nvSpPr>
        <p:spPr>
          <a:xfrm>
            <a:off x="6345927" y="2767553"/>
            <a:ext cx="401934" cy="1206568"/>
          </a:xfrm>
          <a:prstGeom prst="downArrow">
            <a:avLst/>
          </a:prstGeom>
          <a:ln w="28575">
            <a:solidFill>
              <a:srgbClr val="F7014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056D8ECA-08E7-93F9-F9E8-2266533992E9}"/>
              </a:ext>
            </a:extLst>
          </p:cNvPr>
          <p:cNvSpPr/>
          <p:nvPr/>
        </p:nvSpPr>
        <p:spPr>
          <a:xfrm>
            <a:off x="8549617" y="2767552"/>
            <a:ext cx="401934" cy="1206569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ECA107B-6139-516F-201D-5E34026F5E68}"/>
              </a:ext>
            </a:extLst>
          </p:cNvPr>
          <p:cNvSpPr txBox="1"/>
          <p:nvPr/>
        </p:nvSpPr>
        <p:spPr>
          <a:xfrm>
            <a:off x="2733672" y="4140490"/>
            <a:ext cx="400110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AT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+</a:t>
            </a:r>
          </a:p>
        </p:txBody>
      </p:sp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F93FAF6E-F078-2884-5C98-95A7CADD3CDF}"/>
              </a:ext>
            </a:extLst>
          </p:cNvPr>
          <p:cNvGraphicFramePr>
            <a:graphicFrameLocks/>
          </p:cNvGraphicFramePr>
          <p:nvPr/>
        </p:nvGraphicFramePr>
        <p:xfrm>
          <a:off x="3263204" y="3877001"/>
          <a:ext cx="2082546" cy="14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Textfeld 31">
            <a:extLst>
              <a:ext uri="{FF2B5EF4-FFF2-40B4-BE49-F238E27FC236}">
                <a16:creationId xmlns:a16="http://schemas.microsoft.com/office/drawing/2014/main" id="{4AE3AA77-E50A-4ECA-1162-96AD70E20636}"/>
              </a:ext>
            </a:extLst>
          </p:cNvPr>
          <p:cNvSpPr txBox="1"/>
          <p:nvPr/>
        </p:nvSpPr>
        <p:spPr>
          <a:xfrm>
            <a:off x="5252412" y="4149203"/>
            <a:ext cx="400110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AT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+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D5142C3-6471-0F0E-F563-4FCE87DC8775}"/>
              </a:ext>
            </a:extLst>
          </p:cNvPr>
          <p:cNvSpPr txBox="1"/>
          <p:nvPr/>
        </p:nvSpPr>
        <p:spPr>
          <a:xfrm>
            <a:off x="7456102" y="4140489"/>
            <a:ext cx="400110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AT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+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834D0D-7E6C-A18B-56B1-1B3F4A9550D4}"/>
              </a:ext>
            </a:extLst>
          </p:cNvPr>
          <p:cNvSpPr txBox="1"/>
          <p:nvPr/>
        </p:nvSpPr>
        <p:spPr>
          <a:xfrm>
            <a:off x="9830584" y="4144156"/>
            <a:ext cx="400110" cy="76944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AT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=</a:t>
            </a:r>
          </a:p>
        </p:txBody>
      </p:sp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1A18D828-B901-5F77-59A2-EF42BBEA6925}"/>
              </a:ext>
            </a:extLst>
          </p:cNvPr>
          <p:cNvGraphicFramePr>
            <a:graphicFrameLocks/>
          </p:cNvGraphicFramePr>
          <p:nvPr/>
        </p:nvGraphicFramePr>
        <p:xfrm>
          <a:off x="7755980" y="3877001"/>
          <a:ext cx="1989208" cy="14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6" name="Diagramm 35">
            <a:extLst>
              <a:ext uri="{FF2B5EF4-FFF2-40B4-BE49-F238E27FC236}">
                <a16:creationId xmlns:a16="http://schemas.microsoft.com/office/drawing/2014/main" id="{33610E3C-2DD2-F1B7-D3B0-3244B2504483}"/>
              </a:ext>
            </a:extLst>
          </p:cNvPr>
          <p:cNvGraphicFramePr>
            <a:graphicFrameLocks/>
          </p:cNvGraphicFramePr>
          <p:nvPr/>
        </p:nvGraphicFramePr>
        <p:xfrm>
          <a:off x="5572866" y="3877001"/>
          <a:ext cx="1827687" cy="140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68752D17-89C0-62BB-BC2D-A4BC5E7A7D09}"/>
              </a:ext>
            </a:extLst>
          </p:cNvPr>
          <p:cNvGraphicFramePr>
            <a:graphicFrameLocks/>
          </p:cNvGraphicFramePr>
          <p:nvPr/>
        </p:nvGraphicFramePr>
        <p:xfrm>
          <a:off x="345317" y="3547067"/>
          <a:ext cx="2285107" cy="173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feld 27">
            <a:extLst>
              <a:ext uri="{FF2B5EF4-FFF2-40B4-BE49-F238E27FC236}">
                <a16:creationId xmlns:a16="http://schemas.microsoft.com/office/drawing/2014/main" id="{40D23D75-112B-F5C1-1EDB-0DCC82C10FF6}"/>
              </a:ext>
            </a:extLst>
          </p:cNvPr>
          <p:cNvSpPr txBox="1"/>
          <p:nvPr/>
        </p:nvSpPr>
        <p:spPr>
          <a:xfrm>
            <a:off x="3489164" y="2957766"/>
            <a:ext cx="1808450" cy="646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rtlCol="0">
            <a:spAutoFit/>
          </a:bodyPr>
          <a:lstStyle/>
          <a:p>
            <a:pPr algn="ctr"/>
            <a:r>
              <a:rPr lang="de-AT" sz="1600" dirty="0"/>
              <a:t>Elektrifizierungs- &amp; Wirkungsgrad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90196A5-1924-9848-48EC-66ABFC779564}"/>
              </a:ext>
            </a:extLst>
          </p:cNvPr>
          <p:cNvSpPr txBox="1"/>
          <p:nvPr/>
        </p:nvSpPr>
        <p:spPr>
          <a:xfrm>
            <a:off x="5642669" y="2953127"/>
            <a:ext cx="1808450" cy="646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tlCol="0">
            <a:spAutoFit/>
          </a:bodyPr>
          <a:lstStyle/>
          <a:p>
            <a:pPr algn="ctr"/>
            <a:r>
              <a:rPr lang="de-AT" sz="1600" dirty="0"/>
              <a:t>Elektrifizierungs- &amp; Wirkungsgrad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3D1678B-2A9E-5C04-857C-463BC661828A}"/>
              </a:ext>
            </a:extLst>
          </p:cNvPr>
          <p:cNvSpPr txBox="1"/>
          <p:nvPr/>
        </p:nvSpPr>
        <p:spPr>
          <a:xfrm>
            <a:off x="7877000" y="2959827"/>
            <a:ext cx="1808450" cy="646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rtlCol="0">
            <a:spAutoFit/>
          </a:bodyPr>
          <a:lstStyle/>
          <a:p>
            <a:pPr algn="ctr"/>
            <a:r>
              <a:rPr lang="de-AT" sz="1600" dirty="0"/>
              <a:t>Elektrifizierungs- &amp; Wirkungsgrad</a:t>
            </a:r>
          </a:p>
        </p:txBody>
      </p:sp>
      <p:sp>
        <p:nvSpPr>
          <p:cNvPr id="42" name="Geschweifte Klammer links 41">
            <a:extLst>
              <a:ext uri="{FF2B5EF4-FFF2-40B4-BE49-F238E27FC236}">
                <a16:creationId xmlns:a16="http://schemas.microsoft.com/office/drawing/2014/main" id="{4A4F888B-80E9-5961-939D-D751FDC24397}"/>
              </a:ext>
            </a:extLst>
          </p:cNvPr>
          <p:cNvSpPr/>
          <p:nvPr/>
        </p:nvSpPr>
        <p:spPr>
          <a:xfrm rot="16200000">
            <a:off x="6310766" y="2282641"/>
            <a:ext cx="351887" cy="6205684"/>
          </a:xfrm>
          <a:prstGeom prst="leftBrace">
            <a:avLst/>
          </a:prstGeom>
          <a:ln w="28575"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3773FD0-254B-C7B1-FA38-6247E740A067}"/>
              </a:ext>
            </a:extLst>
          </p:cNvPr>
          <p:cNvSpPr/>
          <p:nvPr/>
        </p:nvSpPr>
        <p:spPr>
          <a:xfrm>
            <a:off x="4512221" y="5583547"/>
            <a:ext cx="3948975" cy="279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/>
              <a:t>Sektorspezifische Verbrauchsprofile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D3BA751-82F0-5029-1D42-0B3ED3D49765}"/>
              </a:ext>
            </a:extLst>
          </p:cNvPr>
          <p:cNvSpPr/>
          <p:nvPr/>
        </p:nvSpPr>
        <p:spPr>
          <a:xfrm>
            <a:off x="3263204" y="2864562"/>
            <a:ext cx="6629398" cy="791491"/>
          </a:xfrm>
          <a:prstGeom prst="rect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89C413D-5089-9FF2-5AEB-D040BEDF1F36}"/>
              </a:ext>
            </a:extLst>
          </p:cNvPr>
          <p:cNvSpPr/>
          <p:nvPr/>
        </p:nvSpPr>
        <p:spPr>
          <a:xfrm>
            <a:off x="591394" y="2429828"/>
            <a:ext cx="2613922" cy="10465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/>
              <a:t>Adaptierbar für Sensitivitätsanalysen</a:t>
            </a:r>
          </a:p>
        </p:txBody>
      </p:sp>
    </p:spTree>
    <p:extLst>
      <p:ext uri="{BB962C8B-B14F-4D97-AF65-F5344CB8AC3E}">
        <p14:creationId xmlns:p14="http://schemas.microsoft.com/office/powerpoint/2010/main" val="21906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Graphic spid="31" grpId="0">
        <p:bldAsOne/>
      </p:bldGraphic>
      <p:bldP spid="32" grpId="0"/>
      <p:bldP spid="33" grpId="0"/>
      <p:bldP spid="34" grpId="0"/>
      <p:bldGraphic spid="35" grpId="0">
        <p:bldAsOne/>
      </p:bldGraphic>
      <p:bldGraphic spid="36" grpId="0">
        <p:bldAsOne/>
      </p:bldGraphic>
      <p:bldGraphic spid="37" grpId="0">
        <p:bldAsOne/>
      </p:bldGraphic>
      <p:bldP spid="28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5" grpId="1" animBg="1"/>
      <p:bldP spid="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0456725-5117-4B20-29D2-444E67F45B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456725-5117-4B20-29D2-444E67F45B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2EDE8B7-4F6F-7AEC-AA5F-DEE8F4A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B2EFF2-7EAA-7BC3-04F3-5A12F396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E129B-067A-A569-DBFB-A9D18623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7CB3C0-69B5-F70D-BEB0-FD3477540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82246D-6D60-056C-E0E4-6F3C6B44E8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AT" dirty="0"/>
          </a:p>
        </p:txBody>
      </p:sp>
      <p:pic>
        <p:nvPicPr>
          <p:cNvPr id="8" name="Grafik 7" descr="Ein Bild, das Text, Diagramm, Plan, parallel enthält.&#10;&#10;Automatisch generierte Beschreibung">
            <a:extLst>
              <a:ext uri="{FF2B5EF4-FFF2-40B4-BE49-F238E27FC236}">
                <a16:creationId xmlns:a16="http://schemas.microsoft.com/office/drawing/2014/main" id="{958B6597-2FC1-DCEB-85BE-CE35C8D84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54" y="1183371"/>
            <a:ext cx="9219468" cy="56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78FBE8C5-D894-F2E4-87EC-C5D801F1CF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0330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1C55D5F-A3E7-6181-95B6-BE211A4A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Stündlicher Verbrauch/Erzeugung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90C7E4-57E0-23A6-D201-38F98922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E524B-C074-8C1A-4C04-82F2FD878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Szenario „freier Zubau“ </a:t>
            </a:r>
          </a:p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B81408-3A01-3301-0CDA-7AAC5204C6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31086FA-35E1-8E1A-15C4-ADA0F751C1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DF310E1E-D000-A011-E78D-4D2674B09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010427"/>
              </p:ext>
            </p:extLst>
          </p:nvPr>
        </p:nvGraphicFramePr>
        <p:xfrm>
          <a:off x="276225" y="1173163"/>
          <a:ext cx="12390438" cy="57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8F37EE41-FB88-4922-E256-73130745B748}"/>
              </a:ext>
            </a:extLst>
          </p:cNvPr>
          <p:cNvSpPr/>
          <p:nvPr/>
        </p:nvSpPr>
        <p:spPr>
          <a:xfrm>
            <a:off x="3395078" y="701032"/>
            <a:ext cx="720000" cy="7356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de-DE"/>
            </a:defPPr>
            <a:lvl1pPr marL="0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801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96039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44057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59207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240096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888115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53613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184153" indent="0" algn="l" defTabSz="648019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 dirty="0"/>
          </a:p>
        </p:txBody>
      </p:sp>
      <p:pic>
        <p:nvPicPr>
          <p:cNvPr id="8" name="Inhaltsplatzhalter 24" descr="Windkraftanlagen mit einfarbiger Füllung">
            <a:extLst>
              <a:ext uri="{FF2B5EF4-FFF2-40B4-BE49-F238E27FC236}">
                <a16:creationId xmlns:a16="http://schemas.microsoft.com/office/drawing/2014/main" id="{05D865E2-C04A-7437-0235-80256B724FDB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6742" y="827700"/>
            <a:ext cx="496671" cy="5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4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60C54C7-2FE3-93FE-B333-7527BEEC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Motivation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EDB428A-0B03-D334-F596-C3114A5DF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807" y="1916338"/>
            <a:ext cx="7909155" cy="4806068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5F8F67-9297-7D77-8D2F-1553D3DC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586-4A5E-714F-A299-A3DF112D286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81788DD-D683-23DF-8449-DB1D75AF4D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6223" y="790330"/>
            <a:ext cx="12293431" cy="1126008"/>
          </a:xfrm>
        </p:spPr>
        <p:txBody>
          <a:bodyPr/>
          <a:lstStyle/>
          <a:p>
            <a:pPr algn="ctr"/>
            <a:r>
              <a:rPr lang="de-DE" dirty="0"/>
              <a:t>„Soll zum Schutz der Kärntner Natur (einschließlich des Landschaftsbildes) die Errichtung weiterer Windkraftanlagen auf Bergen und Almen in Kärnten landesgesetzlich verboten werden?”</a:t>
            </a:r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891C3F-762B-AA63-45BF-5C773DACE7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482B8D-7D0A-DD66-CABF-B7E22DE663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r>
              <a:rPr lang="de-DE"/>
              <a:t>28.11.2024</a:t>
            </a:r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9E523A-48C2-BA45-934D-6FD221C14049}"/>
              </a:ext>
            </a:extLst>
          </p:cNvPr>
          <p:cNvSpPr txBox="1"/>
          <p:nvPr/>
        </p:nvSpPr>
        <p:spPr>
          <a:xfrm>
            <a:off x="2875487" y="6627073"/>
            <a:ext cx="72548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00" dirty="0">
                <a:hlinkClick r:id="rId3"/>
              </a:rPr>
              <a:t>https://www.ktn.gv.at/wahlen/VBWindkraft2025/</a:t>
            </a:r>
            <a:r>
              <a:rPr lang="de-AT" sz="1000" dirty="0"/>
              <a:t>, am 17.02.2024 </a:t>
            </a:r>
          </a:p>
        </p:txBody>
      </p:sp>
    </p:spTree>
    <p:extLst>
      <p:ext uri="{BB962C8B-B14F-4D97-AF65-F5344CB8AC3E}">
        <p14:creationId xmlns:p14="http://schemas.microsoft.com/office/powerpoint/2010/main" val="29383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1C6E6-FFC9-F311-DC94-E576AD9E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7568C2A-6D3E-1B42-F529-9564F797E7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E5AB10-80CB-CFA6-AFE2-8A4BAFB10A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 descr="Ein Bild, das draußen, Himmel, Landschaft, Wolke enthält.&#10;&#10;KI-generierte Inhalte können fehlerhaft sein.">
            <a:extLst>
              <a:ext uri="{FF2B5EF4-FFF2-40B4-BE49-F238E27FC236}">
                <a16:creationId xmlns:a16="http://schemas.microsoft.com/office/drawing/2014/main" id="{9B648D1E-92CE-A484-9389-AB5A194B7C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84" y="-5844"/>
            <a:ext cx="10518564" cy="7012376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586A428F-57F1-71E0-15DD-C8638A932024}"/>
              </a:ext>
            </a:extLst>
          </p:cNvPr>
          <p:cNvSpPr/>
          <p:nvPr/>
        </p:nvSpPr>
        <p:spPr>
          <a:xfrm>
            <a:off x="4265084" y="-4024"/>
            <a:ext cx="9161356" cy="702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08F434-6C70-BA4E-0206-67ABAA84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BF843E-EBE0-3FC4-384F-48DC92A1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427323-2C3A-654B-FA3D-E3A7F1E0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4</a:t>
            </a:fld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743619D0-BF27-9062-024B-D926881CC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FE09A2F-82CB-342C-6F42-E560D2B46D31}"/>
              </a:ext>
            </a:extLst>
          </p:cNvPr>
          <p:cNvSpPr>
            <a:spLocks noChangeAspect="1"/>
          </p:cNvSpPr>
          <p:nvPr/>
        </p:nvSpPr>
        <p:spPr>
          <a:xfrm>
            <a:off x="276225" y="137401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29D74E3-BA8D-53C7-0C53-0FE63524B22D}"/>
              </a:ext>
            </a:extLst>
          </p:cNvPr>
          <p:cNvSpPr>
            <a:spLocks noChangeAspect="1"/>
          </p:cNvSpPr>
          <p:nvPr/>
        </p:nvSpPr>
        <p:spPr>
          <a:xfrm>
            <a:off x="276225" y="217377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60E350B-1539-86CB-E4C2-A9524F6F3BA7}"/>
              </a:ext>
            </a:extLst>
          </p:cNvPr>
          <p:cNvSpPr>
            <a:spLocks noChangeAspect="1"/>
          </p:cNvSpPr>
          <p:nvPr/>
        </p:nvSpPr>
        <p:spPr>
          <a:xfrm>
            <a:off x="276225" y="297354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III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ADFEE65-8B64-2C2D-A6C0-94E51482480E}"/>
              </a:ext>
            </a:extLst>
          </p:cNvPr>
          <p:cNvSpPr>
            <a:spLocks noChangeAspect="1"/>
          </p:cNvSpPr>
          <p:nvPr/>
        </p:nvSpPr>
        <p:spPr>
          <a:xfrm>
            <a:off x="276225" y="377330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IV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366A486-CE7F-92FD-211D-0DCBE24DC28D}"/>
              </a:ext>
            </a:extLst>
          </p:cNvPr>
          <p:cNvSpPr>
            <a:spLocks noChangeAspect="1"/>
          </p:cNvSpPr>
          <p:nvPr/>
        </p:nvSpPr>
        <p:spPr>
          <a:xfrm>
            <a:off x="276225" y="4573068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DDF6158-A09B-8080-0C66-CB30AAF1D874}"/>
              </a:ext>
            </a:extLst>
          </p:cNvPr>
          <p:cNvSpPr txBox="1"/>
          <p:nvPr/>
        </p:nvSpPr>
        <p:spPr>
          <a:xfrm>
            <a:off x="940527" y="1374010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Motivation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1EEC1D6-9642-68A5-26CD-C7EE4157F20F}"/>
              </a:ext>
            </a:extLst>
          </p:cNvPr>
          <p:cNvSpPr txBox="1"/>
          <p:nvPr/>
        </p:nvSpPr>
        <p:spPr>
          <a:xfrm>
            <a:off x="940528" y="2173775"/>
            <a:ext cx="3087912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Methodik und Daten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36FACA7-B696-BB7A-A3FE-A9884BFEADC5}"/>
              </a:ext>
            </a:extLst>
          </p:cNvPr>
          <p:cNvSpPr txBox="1"/>
          <p:nvPr/>
        </p:nvSpPr>
        <p:spPr>
          <a:xfrm>
            <a:off x="940527" y="2973540"/>
            <a:ext cx="3001553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Szenarien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E2A6C0C-7C19-B2C0-5773-59180D748A5E}"/>
              </a:ext>
            </a:extLst>
          </p:cNvPr>
          <p:cNvSpPr txBox="1"/>
          <p:nvPr/>
        </p:nvSpPr>
        <p:spPr>
          <a:xfrm>
            <a:off x="940528" y="3773305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Ergebnisse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19430FD-BDA5-84D2-346B-AC58FB70D584}"/>
              </a:ext>
            </a:extLst>
          </p:cNvPr>
          <p:cNvSpPr txBox="1"/>
          <p:nvPr/>
        </p:nvSpPr>
        <p:spPr>
          <a:xfrm>
            <a:off x="957015" y="4573068"/>
            <a:ext cx="2562311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Diskussion</a:t>
            </a:r>
            <a:endParaRPr lang="de-DE" sz="2400" b="1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BF1895C-3B9A-BF89-12A7-C97E6A9987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F443815-9B6A-B6FD-0239-3A2698B6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49" y="6777963"/>
            <a:ext cx="3095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 von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TJ K.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Unsplash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10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590CA62-A5CA-6A2F-D24C-3C7542DBF7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787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491B158D-CB0A-48F5-1697-5EC80ED5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LEGO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D8F39F-0A75-F9F5-54A1-6B5B769D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5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112DC3F-F6EC-4FD8-9042-89C9610822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Low-</a:t>
            </a:r>
            <a:r>
              <a:rPr lang="de-AT" dirty="0" err="1"/>
              <a:t>carbond</a:t>
            </a:r>
            <a:r>
              <a:rPr lang="de-AT" dirty="0"/>
              <a:t> Expansion Generation </a:t>
            </a:r>
            <a:r>
              <a:rPr lang="de-AT" dirty="0" err="1"/>
              <a:t>Optimization</a:t>
            </a:r>
            <a:r>
              <a:rPr lang="de-AT" dirty="0"/>
              <a:t> Model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42536D-2CBC-27C9-2213-4C750E45E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D5A41D1-4514-826A-BBE8-9670B42E74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73CCDDCE-DB5D-DA13-7752-2107EAD32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230" y="1174987"/>
            <a:ext cx="11081661" cy="55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F764B80-C570-3CEB-8163-CBC4B74071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1839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2D095A8-B6AA-845F-2F53-5809560D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Key Facts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1FC971-EC4F-7C9C-3266-7DBA7D8D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B86767-0CB8-D6BD-4849-F4256A699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Modellüberblick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7FC5DF-E3C2-B378-A5F6-9FE64D6B35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7A53FC-3101-EA19-6283-96C9D6AE7B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F1458595-C3CC-C732-5B39-A8323E13E248}"/>
              </a:ext>
            </a:extLst>
          </p:cNvPr>
          <p:cNvSpPr txBox="1">
            <a:spLocks/>
          </p:cNvSpPr>
          <p:nvPr/>
        </p:nvSpPr>
        <p:spPr>
          <a:xfrm>
            <a:off x="12327576" y="7176584"/>
            <a:ext cx="503210" cy="2910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648019" rtl="0" eaLnBrk="1" latinLnBrk="0" hangingPunct="1">
              <a:defRPr sz="1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48019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9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057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6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96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15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6133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53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64EC4D-37E3-EF42-B9AB-6337577588C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2" name="Abgerundetes Rechteck 5">
            <a:extLst>
              <a:ext uri="{FF2B5EF4-FFF2-40B4-BE49-F238E27FC236}">
                <a16:creationId xmlns:a16="http://schemas.microsoft.com/office/drawing/2014/main" id="{8E78610A-EDA1-DCBB-8DB2-EE58B9D78BC6}"/>
              </a:ext>
            </a:extLst>
          </p:cNvPr>
          <p:cNvSpPr/>
          <p:nvPr/>
        </p:nvSpPr>
        <p:spPr>
          <a:xfrm>
            <a:off x="8995653" y="4889533"/>
            <a:ext cx="3666245" cy="2016000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251999" rIns="90000" rtlCol="0" anchor="t" anchorCtr="0"/>
          <a:lstStyle/>
          <a:p>
            <a:pPr algn="ctr"/>
            <a:r>
              <a:rPr lang="de-AT" sz="1600" b="1" spc="300" dirty="0">
                <a:solidFill>
                  <a:schemeClr val="tx2">
                    <a:lumMod val="50000"/>
                  </a:schemeClr>
                </a:solidFill>
              </a:rPr>
              <a:t>IMPORTE / EXPORTE</a:t>
            </a:r>
          </a:p>
          <a:p>
            <a:pPr algn="ctr"/>
            <a:endParaRPr lang="de-A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Bilden Interaktion mit Übertragungsnetz und Umgebung ab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Durch Zeitreihen dargestellt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endParaRPr lang="de-AT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9180918F-9C2D-0100-151C-27F901A181BC}"/>
              </a:ext>
            </a:extLst>
          </p:cNvPr>
          <p:cNvSpPr/>
          <p:nvPr/>
        </p:nvSpPr>
        <p:spPr>
          <a:xfrm>
            <a:off x="10337891" y="4083173"/>
            <a:ext cx="981768" cy="981768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Abgerundetes Rechteck 9">
            <a:extLst>
              <a:ext uri="{FF2B5EF4-FFF2-40B4-BE49-F238E27FC236}">
                <a16:creationId xmlns:a16="http://schemas.microsoft.com/office/drawing/2014/main" id="{3AAE8A4F-97A1-142E-11B6-828704CB898C}"/>
              </a:ext>
            </a:extLst>
          </p:cNvPr>
          <p:cNvSpPr/>
          <p:nvPr/>
        </p:nvSpPr>
        <p:spPr>
          <a:xfrm>
            <a:off x="4635938" y="1944453"/>
            <a:ext cx="3666245" cy="2016000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251999" rIns="90000" rtlCol="0" anchor="t" anchorCtr="0"/>
          <a:lstStyle/>
          <a:p>
            <a:pPr algn="ctr"/>
            <a:r>
              <a:rPr lang="de-AT" sz="1600" b="1" spc="300" dirty="0">
                <a:solidFill>
                  <a:schemeClr val="tx2">
                    <a:lumMod val="50000"/>
                  </a:schemeClr>
                </a:solidFill>
              </a:rPr>
              <a:t>RÄUMLICHE AUFLÖSUNG</a:t>
            </a:r>
          </a:p>
          <a:p>
            <a:pPr algn="ctr"/>
            <a:endParaRPr lang="de-A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Konten-Kanten-Modell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Transportmodell für Energieübertragung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Verortung von Erzeugung und Verbrauch</a:t>
            </a: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D97D28F3-378B-0EA1-24F7-7789465D2ECA}"/>
              </a:ext>
            </a:extLst>
          </p:cNvPr>
          <p:cNvSpPr/>
          <p:nvPr/>
        </p:nvSpPr>
        <p:spPr>
          <a:xfrm>
            <a:off x="5978176" y="1138093"/>
            <a:ext cx="981768" cy="981768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Abgerundetes Rechteck 13">
            <a:extLst>
              <a:ext uri="{FF2B5EF4-FFF2-40B4-BE49-F238E27FC236}">
                <a16:creationId xmlns:a16="http://schemas.microsoft.com/office/drawing/2014/main" id="{48E1101B-32EA-7147-95F7-458B5D64FDC4}"/>
              </a:ext>
            </a:extLst>
          </p:cNvPr>
          <p:cNvSpPr/>
          <p:nvPr/>
        </p:nvSpPr>
        <p:spPr>
          <a:xfrm>
            <a:off x="276223" y="4893218"/>
            <a:ext cx="3757297" cy="2014294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251999" rIns="90000" rtlCol="0" anchor="t" anchorCtr="0"/>
          <a:lstStyle/>
          <a:p>
            <a:pPr algn="ctr"/>
            <a:r>
              <a:rPr lang="de-AT" sz="1600" b="1" spc="300" dirty="0">
                <a:solidFill>
                  <a:schemeClr val="tx2">
                    <a:lumMod val="50000"/>
                  </a:schemeClr>
                </a:solidFill>
              </a:rPr>
              <a:t>SPEICHER</a:t>
            </a:r>
          </a:p>
          <a:p>
            <a:pPr algn="ctr"/>
            <a:endParaRPr lang="de-A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Installierte Leistung und Speichervolumen für (Pump-)Speicherkraftwerke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Batteriespeicher</a:t>
            </a: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9C62A9AA-8767-C48B-25D9-5F3FF8AD4860}"/>
              </a:ext>
            </a:extLst>
          </p:cNvPr>
          <p:cNvSpPr/>
          <p:nvPr/>
        </p:nvSpPr>
        <p:spPr>
          <a:xfrm>
            <a:off x="1618461" y="4086858"/>
            <a:ext cx="981768" cy="98176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s Rechteck 17">
            <a:extLst>
              <a:ext uri="{FF2B5EF4-FFF2-40B4-BE49-F238E27FC236}">
                <a16:creationId xmlns:a16="http://schemas.microsoft.com/office/drawing/2014/main" id="{CFC114AF-D65A-8CA1-6D7F-6922B8A69B90}"/>
              </a:ext>
            </a:extLst>
          </p:cNvPr>
          <p:cNvSpPr/>
          <p:nvPr/>
        </p:nvSpPr>
        <p:spPr>
          <a:xfrm>
            <a:off x="8995651" y="1924852"/>
            <a:ext cx="3666245" cy="20160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251999" rIns="90000" rtlCol="0" anchor="t" anchorCtr="0"/>
          <a:lstStyle/>
          <a:p>
            <a:pPr algn="ctr"/>
            <a:r>
              <a:rPr lang="de-AT" sz="1600" b="1" spc="300" dirty="0">
                <a:solidFill>
                  <a:schemeClr val="tx2">
                    <a:lumMod val="50000"/>
                  </a:schemeClr>
                </a:solidFill>
              </a:rPr>
              <a:t>ERZEUGUNG / VERBRAUCH</a:t>
            </a:r>
          </a:p>
          <a:p>
            <a:pPr algn="ctr"/>
            <a:endParaRPr lang="de-A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Verbrauch örtliche und zeitlich aufgelöst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Installierte Kapazität nach Technologie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Erzeugungsprofile für Erneuerbare</a:t>
            </a:r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C4829E4F-51F8-66ED-FE74-45D151A61D18}"/>
              </a:ext>
            </a:extLst>
          </p:cNvPr>
          <p:cNvSpPr/>
          <p:nvPr/>
        </p:nvSpPr>
        <p:spPr>
          <a:xfrm>
            <a:off x="10337889" y="1145918"/>
            <a:ext cx="981768" cy="981768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Abgerundetes Rechteck 21">
            <a:extLst>
              <a:ext uri="{FF2B5EF4-FFF2-40B4-BE49-F238E27FC236}">
                <a16:creationId xmlns:a16="http://schemas.microsoft.com/office/drawing/2014/main" id="{67B8B90F-7F40-B7DE-7958-71D837E9BBE5}"/>
              </a:ext>
            </a:extLst>
          </p:cNvPr>
          <p:cNvSpPr/>
          <p:nvPr/>
        </p:nvSpPr>
        <p:spPr>
          <a:xfrm>
            <a:off x="276223" y="1960501"/>
            <a:ext cx="3757297" cy="201600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251999" rIns="90000" rtlCol="0" anchor="t" anchorCtr="0"/>
          <a:lstStyle/>
          <a:p>
            <a:pPr algn="ctr"/>
            <a:r>
              <a:rPr lang="de-AT" sz="1600" b="1" spc="300" dirty="0">
                <a:solidFill>
                  <a:schemeClr val="tx2">
                    <a:lumMod val="50000"/>
                  </a:schemeClr>
                </a:solidFill>
              </a:rPr>
              <a:t>ZEITLICHE AUFLÖSUNG</a:t>
            </a:r>
          </a:p>
          <a:p>
            <a:pPr algn="ctr"/>
            <a:endParaRPr lang="de-A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8760 Stunden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chronologisch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0CC5BED7-D16D-D081-B7AA-5180256EBE84}"/>
              </a:ext>
            </a:extLst>
          </p:cNvPr>
          <p:cNvSpPr/>
          <p:nvPr/>
        </p:nvSpPr>
        <p:spPr>
          <a:xfrm>
            <a:off x="1618461" y="1154141"/>
            <a:ext cx="981768" cy="981768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Abgerundetes Rechteck 25">
            <a:extLst>
              <a:ext uri="{FF2B5EF4-FFF2-40B4-BE49-F238E27FC236}">
                <a16:creationId xmlns:a16="http://schemas.microsoft.com/office/drawing/2014/main" id="{F56C1434-7D13-97E5-A886-D07A14FF8244}"/>
              </a:ext>
            </a:extLst>
          </p:cNvPr>
          <p:cNvSpPr/>
          <p:nvPr/>
        </p:nvSpPr>
        <p:spPr>
          <a:xfrm>
            <a:off x="4635937" y="4891512"/>
            <a:ext cx="3666245" cy="201600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251999" rIns="90000" rtlCol="0" anchor="t" anchorCtr="0"/>
          <a:lstStyle/>
          <a:p>
            <a:pPr algn="ctr"/>
            <a:r>
              <a:rPr lang="de-AT" sz="1600" b="1" spc="300" dirty="0">
                <a:solidFill>
                  <a:schemeClr val="tx2">
                    <a:lumMod val="50000"/>
                  </a:schemeClr>
                </a:solidFill>
              </a:rPr>
              <a:t>INVESTITIONEN</a:t>
            </a:r>
          </a:p>
          <a:p>
            <a:pPr algn="ctr"/>
            <a:endParaRPr lang="de-AT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Vorgegebene Potenziale für Wind, PV und Batteriespeicher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Kosten und Parameter aus IRENA </a:t>
            </a:r>
            <a:r>
              <a:rPr lang="de-AT" sz="1400" dirty="0" err="1">
                <a:solidFill>
                  <a:schemeClr val="tx2">
                    <a:lumMod val="50000"/>
                  </a:schemeClr>
                </a:solidFill>
              </a:rPr>
              <a:t>Cost</a:t>
            </a: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de-AT" sz="1400" dirty="0" err="1">
                <a:solidFill>
                  <a:schemeClr val="tx2">
                    <a:lumMod val="50000"/>
                  </a:schemeClr>
                </a:solidFill>
              </a:rPr>
              <a:t>Renewables</a:t>
            </a:r>
            <a:r>
              <a:rPr lang="de-AT" sz="1400" dirty="0">
                <a:solidFill>
                  <a:schemeClr val="tx2">
                    <a:lumMod val="50000"/>
                  </a:schemeClr>
                </a:solidFill>
              </a:rPr>
              <a:t> Report</a:t>
            </a:r>
          </a:p>
        </p:txBody>
      </p:sp>
      <p:sp>
        <p:nvSpPr>
          <p:cNvPr id="34" name="Oval 27">
            <a:extLst>
              <a:ext uri="{FF2B5EF4-FFF2-40B4-BE49-F238E27FC236}">
                <a16:creationId xmlns:a16="http://schemas.microsoft.com/office/drawing/2014/main" id="{15B69F4D-4C96-D1F1-F1B1-55A7155BE81D}"/>
              </a:ext>
            </a:extLst>
          </p:cNvPr>
          <p:cNvSpPr/>
          <p:nvPr/>
        </p:nvSpPr>
        <p:spPr>
          <a:xfrm>
            <a:off x="5978175" y="4085153"/>
            <a:ext cx="981768" cy="981768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Datumsplatzhalter 30">
            <a:extLst>
              <a:ext uri="{FF2B5EF4-FFF2-40B4-BE49-F238E27FC236}">
                <a16:creationId xmlns:a16="http://schemas.microsoft.com/office/drawing/2014/main" id="{E80424DE-9C21-2924-222C-5EEAB5DA2B86}"/>
              </a:ext>
            </a:extLst>
          </p:cNvPr>
          <p:cNvSpPr txBox="1">
            <a:spLocks/>
          </p:cNvSpPr>
          <p:nvPr/>
        </p:nvSpPr>
        <p:spPr>
          <a:xfrm>
            <a:off x="11233906" y="7176000"/>
            <a:ext cx="1093670" cy="29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648019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19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6039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057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6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96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88115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36133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4153" algn="l" defTabSz="648019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28.11.2024</a:t>
            </a:r>
            <a:endParaRPr lang="de-DE" dirty="0"/>
          </a:p>
        </p:txBody>
      </p:sp>
      <p:pic>
        <p:nvPicPr>
          <p:cNvPr id="10" name="Grafik 9" descr="Übertragen mit einfarbiger Füllung">
            <a:extLst>
              <a:ext uri="{FF2B5EF4-FFF2-40B4-BE49-F238E27FC236}">
                <a16:creationId xmlns:a16="http://schemas.microsoft.com/office/drawing/2014/main" id="{2BBEA8F1-B852-1458-F46B-516CC2C0E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68773" y="4212592"/>
            <a:ext cx="720000" cy="720000"/>
          </a:xfrm>
          <a:prstGeom prst="rect">
            <a:avLst/>
          </a:prstGeom>
        </p:spPr>
      </p:pic>
      <p:pic>
        <p:nvPicPr>
          <p:cNvPr id="38" name="Grafik 37" descr="Euro mit einfarbiger Füllung">
            <a:extLst>
              <a:ext uri="{FF2B5EF4-FFF2-40B4-BE49-F238E27FC236}">
                <a16:creationId xmlns:a16="http://schemas.microsoft.com/office/drawing/2014/main" id="{5AE0E532-D4E4-7CE4-996D-C15848DB1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4659" y="4120718"/>
            <a:ext cx="914400" cy="914400"/>
          </a:xfrm>
          <a:prstGeom prst="rect">
            <a:avLst/>
          </a:prstGeom>
        </p:spPr>
      </p:pic>
      <p:pic>
        <p:nvPicPr>
          <p:cNvPr id="40" name="Grafik 39" descr="Ladender Akku mit einfarbiger Füllung">
            <a:extLst>
              <a:ext uri="{FF2B5EF4-FFF2-40B4-BE49-F238E27FC236}">
                <a16:creationId xmlns:a16="http://schemas.microsoft.com/office/drawing/2014/main" id="{6B5D3F0C-E25B-F081-7DEF-3EE320D10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94871" y="4212592"/>
            <a:ext cx="720000" cy="720000"/>
          </a:xfrm>
          <a:prstGeom prst="rect">
            <a:avLst/>
          </a:prstGeom>
        </p:spPr>
      </p:pic>
      <p:pic>
        <p:nvPicPr>
          <p:cNvPr id="42" name="Grafik 41" descr="Kraftwerk mit einfarbiger Füllung">
            <a:extLst>
              <a:ext uri="{FF2B5EF4-FFF2-40B4-BE49-F238E27FC236}">
                <a16:creationId xmlns:a16="http://schemas.microsoft.com/office/drawing/2014/main" id="{0FC36668-5467-4EB6-93F0-170CBD96B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51746" y="1220181"/>
            <a:ext cx="720000" cy="720000"/>
          </a:xfrm>
          <a:prstGeom prst="rect">
            <a:avLst/>
          </a:prstGeom>
        </p:spPr>
      </p:pic>
      <p:pic>
        <p:nvPicPr>
          <p:cNvPr id="46" name="Grafik 45" descr="Karte mit Ortsmarkierung mit einfarbiger Füllung">
            <a:extLst>
              <a:ext uri="{FF2B5EF4-FFF2-40B4-BE49-F238E27FC236}">
                <a16:creationId xmlns:a16="http://schemas.microsoft.com/office/drawing/2014/main" id="{1904006A-A728-C630-77BB-594EE5273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09059" y="1225969"/>
            <a:ext cx="720000" cy="720000"/>
          </a:xfrm>
          <a:prstGeom prst="rect">
            <a:avLst/>
          </a:prstGeom>
        </p:spPr>
      </p:pic>
      <p:pic>
        <p:nvPicPr>
          <p:cNvPr id="48" name="Grafik 47" descr="Stoppuhr mit einfarbiger Füllung">
            <a:extLst>
              <a:ext uri="{FF2B5EF4-FFF2-40B4-BE49-F238E27FC236}">
                <a16:creationId xmlns:a16="http://schemas.microsoft.com/office/drawing/2014/main" id="{4EEEC3AC-40A3-E5BB-608B-E82939C777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49345" y="127159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73F3B4F4-5669-92B6-90DD-85D99E950A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3761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: abgerundete Ecken 6">
            <a:extLst>
              <a:ext uri="{FF2B5EF4-FFF2-40B4-BE49-F238E27FC236}">
                <a16:creationId xmlns:a16="http://schemas.microsoft.com/office/drawing/2014/main" id="{3C28A3F6-8CC4-52DB-D6D1-2DD69CBCDDD0}"/>
              </a:ext>
            </a:extLst>
          </p:cNvPr>
          <p:cNvSpPr/>
          <p:nvPr/>
        </p:nvSpPr>
        <p:spPr>
          <a:xfrm>
            <a:off x="259733" y="1219916"/>
            <a:ext cx="6120000" cy="503075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algn="ctr"/>
            <a:r>
              <a:rPr lang="de-AT" b="1" dirty="0">
                <a:solidFill>
                  <a:schemeClr val="accent5">
                    <a:lumMod val="50000"/>
                  </a:schemeClr>
                </a:solidFill>
              </a:rPr>
              <a:t>Räumliche Struktur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6635D0-6220-1660-9D15-A8285CD23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5" y="1721416"/>
            <a:ext cx="5964717" cy="27810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09DB9CD-332E-6B40-1ED0-02A20638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Modelldaten (Auszug)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202A42-14D2-CED2-6EFE-169225B0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66C7C3-3EAC-8666-D828-F943A86BBD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712160-5AF5-4A2E-1039-7E3D38C9CD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547A10-C247-74D0-B7D9-1C07F71A12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0" name="Rechteck: abgerundete Ecken 8">
            <a:extLst>
              <a:ext uri="{FF2B5EF4-FFF2-40B4-BE49-F238E27FC236}">
                <a16:creationId xmlns:a16="http://schemas.microsoft.com/office/drawing/2014/main" id="{C632F6B3-594D-8CDB-1D3B-ADBEAF305CD8}"/>
              </a:ext>
            </a:extLst>
          </p:cNvPr>
          <p:cNvSpPr/>
          <p:nvPr/>
        </p:nvSpPr>
        <p:spPr>
          <a:xfrm>
            <a:off x="6459833" y="1219916"/>
            <a:ext cx="6120000" cy="5030759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algn="ctr"/>
            <a:r>
              <a:rPr lang="de-AT" b="1" dirty="0">
                <a:solidFill>
                  <a:schemeClr val="tx2">
                    <a:lumMod val="50000"/>
                  </a:schemeClr>
                </a:solidFill>
              </a:rPr>
              <a:t>Erzeugung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F827DB1-CAD7-F481-54B0-5F9B327E1FAC}"/>
              </a:ext>
            </a:extLst>
          </p:cNvPr>
          <p:cNvSpPr txBox="1"/>
          <p:nvPr/>
        </p:nvSpPr>
        <p:spPr>
          <a:xfrm>
            <a:off x="397442" y="4688022"/>
            <a:ext cx="5865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70 </a:t>
            </a:r>
            <a:r>
              <a:rPr lang="de-AT" sz="1600" b="1" dirty="0" err="1"/>
              <a:t>Knoten</a:t>
            </a:r>
            <a:endParaRPr lang="de-AT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AT" sz="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Zeitreihen für die Eingliederung im Übertragungsnetz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AT" sz="6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66E5E2A-3B6B-DE7C-A5E9-988903316091}"/>
              </a:ext>
            </a:extLst>
          </p:cNvPr>
          <p:cNvSpPr txBox="1"/>
          <p:nvPr/>
        </p:nvSpPr>
        <p:spPr>
          <a:xfrm>
            <a:off x="6629399" y="4653998"/>
            <a:ext cx="5753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Installierte Leistung für:</a:t>
            </a:r>
          </a:p>
          <a:p>
            <a:pPr marL="933769" lvl="1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Wasserkraft	</a:t>
            </a:r>
          </a:p>
          <a:p>
            <a:pPr marL="933769" lvl="1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Wind	</a:t>
            </a:r>
          </a:p>
          <a:p>
            <a:pPr marL="933769" lvl="1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Biomasse </a:t>
            </a:r>
          </a:p>
          <a:p>
            <a:pPr marL="933769" lvl="1" indent="-285750">
              <a:buFont typeface="Wingdings" panose="05000000000000000000" pitchFamily="2" charset="2"/>
              <a:buChar char="§"/>
            </a:pPr>
            <a:r>
              <a:rPr lang="de-AT" sz="1600" b="1" dirty="0"/>
              <a:t>PV</a:t>
            </a:r>
            <a:endParaRPr lang="de-AT" sz="1600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CE35354-6345-77D7-C5A3-4898ACAFC163}"/>
              </a:ext>
            </a:extLst>
          </p:cNvPr>
          <p:cNvCxnSpPr>
            <a:cxnSpLocks/>
          </p:cNvCxnSpPr>
          <p:nvPr/>
        </p:nvCxnSpPr>
        <p:spPr>
          <a:xfrm flipH="1">
            <a:off x="5597289" y="3029299"/>
            <a:ext cx="488551" cy="308713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555400E-0917-7315-1063-6FBBF067E9CA}"/>
              </a:ext>
            </a:extLst>
          </p:cNvPr>
          <p:cNvCxnSpPr>
            <a:cxnSpLocks/>
          </p:cNvCxnSpPr>
          <p:nvPr/>
        </p:nvCxnSpPr>
        <p:spPr>
          <a:xfrm flipH="1" flipV="1">
            <a:off x="858520" y="2910840"/>
            <a:ext cx="381000" cy="236918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AFA1E71-D860-0816-F1C2-E803687ECA8F}"/>
              </a:ext>
            </a:extLst>
          </p:cNvPr>
          <p:cNvCxnSpPr>
            <a:cxnSpLocks/>
          </p:cNvCxnSpPr>
          <p:nvPr/>
        </p:nvCxnSpPr>
        <p:spPr>
          <a:xfrm flipH="1">
            <a:off x="2743200" y="3775295"/>
            <a:ext cx="389929" cy="365737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77D1326-39BD-D5F3-9EAF-AB5214404D94}"/>
              </a:ext>
            </a:extLst>
          </p:cNvPr>
          <p:cNvCxnSpPr>
            <a:cxnSpLocks/>
          </p:cNvCxnSpPr>
          <p:nvPr/>
        </p:nvCxnSpPr>
        <p:spPr>
          <a:xfrm flipH="1">
            <a:off x="3778649" y="3735295"/>
            <a:ext cx="81280" cy="426273"/>
          </a:xfrm>
          <a:prstGeom prst="straightConnector1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2401A717-BF3E-AB59-FB0A-5B19A7F84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316" y="1721416"/>
            <a:ext cx="5964717" cy="27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60DD0EDF-4D0D-4E23-3000-585D745431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216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AA7B434-2662-7D9A-8BBF-9E38F7F1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Modellabgleich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7F9FA2-90DF-E7D9-0785-DCD0BBAC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E13653-47AA-D946-A168-908D8E2F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9FCA2C3-948B-E725-B74F-B2666055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Für das Jahr 2023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EB19BA-C7F2-6559-DE2A-73875CEFF23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graphicFrame>
        <p:nvGraphicFramePr>
          <p:cNvPr id="13" name="Inhaltsplatzhalter 11">
            <a:extLst>
              <a:ext uri="{FF2B5EF4-FFF2-40B4-BE49-F238E27FC236}">
                <a16:creationId xmlns:a16="http://schemas.microsoft.com/office/drawing/2014/main" id="{D0AEF71C-4DBA-F6CE-397A-2405BE5F7E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6260434"/>
              </p:ext>
            </p:extLst>
          </p:nvPr>
        </p:nvGraphicFramePr>
        <p:xfrm>
          <a:off x="276225" y="1173163"/>
          <a:ext cx="6029325" cy="583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Inhaltsplatzhalter 12">
            <a:extLst>
              <a:ext uri="{FF2B5EF4-FFF2-40B4-BE49-F238E27FC236}">
                <a16:creationId xmlns:a16="http://schemas.microsoft.com/office/drawing/2014/main" id="{6942539A-227A-B4EE-E10F-D03AFE4937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1980342"/>
              </p:ext>
            </p:extLst>
          </p:nvPr>
        </p:nvGraphicFramePr>
        <p:xfrm>
          <a:off x="6648450" y="1173162"/>
          <a:ext cx="6029325" cy="585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3CE2664A-B55C-5653-4243-4570331CAEA7}"/>
              </a:ext>
            </a:extLst>
          </p:cNvPr>
          <p:cNvSpPr/>
          <p:nvPr/>
        </p:nvSpPr>
        <p:spPr>
          <a:xfrm>
            <a:off x="276224" y="1157792"/>
            <a:ext cx="6029325" cy="44196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Installierte Leistung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A23F290-6BED-2021-D6B1-3F5BED3CD548}"/>
              </a:ext>
            </a:extLst>
          </p:cNvPr>
          <p:cNvSpPr/>
          <p:nvPr/>
        </p:nvSpPr>
        <p:spPr>
          <a:xfrm>
            <a:off x="6649061" y="1157792"/>
            <a:ext cx="6029325" cy="44196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jährliche Erzeugung</a:t>
            </a:r>
          </a:p>
        </p:txBody>
      </p:sp>
    </p:spTree>
    <p:extLst>
      <p:ext uri="{BB962C8B-B14F-4D97-AF65-F5344CB8AC3E}">
        <p14:creationId xmlns:p14="http://schemas.microsoft.com/office/powerpoint/2010/main" val="13906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9EC15-6558-DEFD-07A7-2890E6788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5E5AB10-80CB-CFA6-AFE2-8A4BAFB10A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080782-EE38-C3AD-40E6-CE5006F70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 descr="Ein Bild, das draußen, Himmel, Landschaft, Wolke enthält.&#10;&#10;KI-generierte Inhalte können fehlerhaft sein.">
            <a:extLst>
              <a:ext uri="{FF2B5EF4-FFF2-40B4-BE49-F238E27FC236}">
                <a16:creationId xmlns:a16="http://schemas.microsoft.com/office/drawing/2014/main" id="{B4B2ADBF-50C1-19F7-70E9-92D9CA2C76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84" y="-5844"/>
            <a:ext cx="10518564" cy="7012376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EB6BFDA2-BEA7-0B58-AF33-EDBC4D72EA0D}"/>
              </a:ext>
            </a:extLst>
          </p:cNvPr>
          <p:cNvSpPr/>
          <p:nvPr/>
        </p:nvSpPr>
        <p:spPr>
          <a:xfrm>
            <a:off x="4265084" y="-4024"/>
            <a:ext cx="9161356" cy="702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7E3CA2-4352-81E0-52C9-A1EDC922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Übersicht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EFC6D4-9BDA-5C2B-624C-ED4BF229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Simon Malacek, Institut für Elektrizitätswirtschaft und Energieinnovation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ADB3B5-9568-FD2C-9D89-78025F7B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EC4D-37E3-EF42-B9AB-6337577588CB}" type="slidenum">
              <a:rPr lang="de-DE" smtClean="0"/>
              <a:t>9</a:t>
            </a:fld>
            <a:endParaRPr lang="de-DE" dirty="0"/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ADB34E03-2031-E8D9-0D62-912ED5039D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9C30405-13EE-3D24-B8F0-FAB9C3A96656}"/>
              </a:ext>
            </a:extLst>
          </p:cNvPr>
          <p:cNvSpPr>
            <a:spLocks noChangeAspect="1"/>
          </p:cNvSpPr>
          <p:nvPr/>
        </p:nvSpPr>
        <p:spPr>
          <a:xfrm>
            <a:off x="276225" y="137401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9756848-5A3E-46E4-B56D-0C4842EA168E}"/>
              </a:ext>
            </a:extLst>
          </p:cNvPr>
          <p:cNvSpPr>
            <a:spLocks noChangeAspect="1"/>
          </p:cNvSpPr>
          <p:nvPr/>
        </p:nvSpPr>
        <p:spPr>
          <a:xfrm>
            <a:off x="276225" y="217377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76806BD-7C9C-34D9-176F-2986C18D3515}"/>
              </a:ext>
            </a:extLst>
          </p:cNvPr>
          <p:cNvSpPr>
            <a:spLocks noChangeAspect="1"/>
          </p:cNvSpPr>
          <p:nvPr/>
        </p:nvSpPr>
        <p:spPr>
          <a:xfrm>
            <a:off x="276225" y="297354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III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6A90F25-5FBD-2479-4594-ABDFD3FCD646}"/>
              </a:ext>
            </a:extLst>
          </p:cNvPr>
          <p:cNvSpPr>
            <a:spLocks noChangeAspect="1"/>
          </p:cNvSpPr>
          <p:nvPr/>
        </p:nvSpPr>
        <p:spPr>
          <a:xfrm>
            <a:off x="276225" y="377330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IV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9741B1B-F65D-6456-EF71-26D28B49DD0C}"/>
              </a:ext>
            </a:extLst>
          </p:cNvPr>
          <p:cNvSpPr>
            <a:spLocks noChangeAspect="1"/>
          </p:cNvSpPr>
          <p:nvPr/>
        </p:nvSpPr>
        <p:spPr>
          <a:xfrm>
            <a:off x="276225" y="4573068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V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19BC209-7E59-4525-D623-76730C6FE9FB}"/>
              </a:ext>
            </a:extLst>
          </p:cNvPr>
          <p:cNvSpPr txBox="1"/>
          <p:nvPr/>
        </p:nvSpPr>
        <p:spPr>
          <a:xfrm>
            <a:off x="940527" y="1374010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/>
              <a:t>Motivation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A597DAA-40C2-D5EB-AA64-4C4E69FD0CF8}"/>
              </a:ext>
            </a:extLst>
          </p:cNvPr>
          <p:cNvSpPr txBox="1"/>
          <p:nvPr/>
        </p:nvSpPr>
        <p:spPr>
          <a:xfrm>
            <a:off x="940528" y="2173775"/>
            <a:ext cx="3087912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Methodik und Daten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04F5C9D-D1A7-20C0-01AD-96B46471A66D}"/>
              </a:ext>
            </a:extLst>
          </p:cNvPr>
          <p:cNvSpPr txBox="1"/>
          <p:nvPr/>
        </p:nvSpPr>
        <p:spPr>
          <a:xfrm>
            <a:off x="940527" y="2973540"/>
            <a:ext cx="3001553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lIns="90000" rtlCol="0" anchor="ctr">
            <a:noAutofit/>
          </a:bodyPr>
          <a:lstStyle>
            <a:defPPr>
              <a:defRPr lang="de-DE"/>
            </a:defPPr>
            <a:lvl1pPr>
              <a:defRPr sz="2400"/>
            </a:lvl1pPr>
          </a:lstStyle>
          <a:p>
            <a:r>
              <a:rPr lang="de-DE" dirty="0"/>
              <a:t>Szenarien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2A2B650-EA0F-39B5-0969-4A094C3244D1}"/>
              </a:ext>
            </a:extLst>
          </p:cNvPr>
          <p:cNvSpPr txBox="1"/>
          <p:nvPr/>
        </p:nvSpPr>
        <p:spPr>
          <a:xfrm>
            <a:off x="940528" y="3773305"/>
            <a:ext cx="2578798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Ergebnisse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17B5B197-4B7E-7BEF-356D-EB88018AE6B6}"/>
              </a:ext>
            </a:extLst>
          </p:cNvPr>
          <p:cNvSpPr txBox="1"/>
          <p:nvPr/>
        </p:nvSpPr>
        <p:spPr>
          <a:xfrm>
            <a:off x="957015" y="4573068"/>
            <a:ext cx="2562311" cy="540000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l"/>
            <a:r>
              <a:rPr lang="de-DE" sz="2400" dirty="0"/>
              <a:t>Diskussion</a:t>
            </a:r>
            <a:endParaRPr lang="de-DE" sz="2400" b="1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1ACF31E-427A-2895-25FD-168CCC3472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28.11.2024</a:t>
            </a:r>
            <a:endParaRPr lang="de-DE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E607B58-E0B3-1649-B985-C222EB0B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249" y="6777963"/>
            <a:ext cx="3095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Foto von 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TJ K.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auf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/>
              </a:rPr>
              <a:t>Unsplash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4182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U Graz reduziert">
  <a:themeElements>
    <a:clrScheme name="IEE">
      <a:dk1>
        <a:srgbClr val="0F0F0F"/>
      </a:dk1>
      <a:lt1>
        <a:srgbClr val="FFFFFF"/>
      </a:lt1>
      <a:dk2>
        <a:srgbClr val="3B5A70"/>
      </a:dk2>
      <a:lt2>
        <a:srgbClr val="A6A6A6"/>
      </a:lt2>
      <a:accent1>
        <a:srgbClr val="008080"/>
      </a:accent1>
      <a:accent2>
        <a:srgbClr val="F70147"/>
      </a:accent2>
      <a:accent3>
        <a:srgbClr val="6BA3A3"/>
      </a:accent3>
      <a:accent4>
        <a:srgbClr val="2E4172"/>
      </a:accent4>
      <a:accent5>
        <a:srgbClr val="78BE73"/>
      </a:accent5>
      <a:accent6>
        <a:srgbClr val="D58E00"/>
      </a:accent6>
      <a:hlink>
        <a:srgbClr val="0066D8"/>
      </a:hlink>
      <a:folHlink>
        <a:srgbClr val="6C2F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solidFill>
            <a:schemeClr val="bg2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rtlCol="0">
        <a:spAutoFit/>
      </a:bodyPr>
      <a:lstStyle>
        <a:defPPr algn="l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943</Words>
  <Application>Microsoft Office PowerPoint</Application>
  <PresentationFormat>Benutzerdefiniert</PresentationFormat>
  <Paragraphs>275</Paragraphs>
  <Slides>24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Aptos</vt:lpstr>
      <vt:lpstr>Wingdings</vt:lpstr>
      <vt:lpstr>Arial</vt:lpstr>
      <vt:lpstr>Aptos SemiBold</vt:lpstr>
      <vt:lpstr>Calibri</vt:lpstr>
      <vt:lpstr>TU Graz reduziert</vt:lpstr>
      <vt:lpstr>think-cell Folie</vt:lpstr>
      <vt:lpstr>Auswirkungen einer möglichen Beschränkung des Windkraftausbaus in Kärnten</vt:lpstr>
      <vt:lpstr>Übersicht</vt:lpstr>
      <vt:lpstr>Motivation</vt:lpstr>
      <vt:lpstr>Übersicht</vt:lpstr>
      <vt:lpstr>LEGO </vt:lpstr>
      <vt:lpstr>Key Facts</vt:lpstr>
      <vt:lpstr>Modelldaten (Auszug)</vt:lpstr>
      <vt:lpstr>Modellabgleich</vt:lpstr>
      <vt:lpstr>Übersicht</vt:lpstr>
      <vt:lpstr>Szenario-Erstellung / Allgemeine Annahmen</vt:lpstr>
      <vt:lpstr>Szenarien / Windkraftpotenziale </vt:lpstr>
      <vt:lpstr>Übersicht</vt:lpstr>
      <vt:lpstr>Investitionsentscheidungen</vt:lpstr>
      <vt:lpstr>Jährliche Erzeugung</vt:lpstr>
      <vt:lpstr>Gesamtsystemkosten </vt:lpstr>
      <vt:lpstr>Monatlicher Verbrauch/Erzeugung</vt:lpstr>
      <vt:lpstr>Wöchentlicher Verbrauch/Erzeugung</vt:lpstr>
      <vt:lpstr>Übersicht</vt:lpstr>
      <vt:lpstr>Resümee</vt:lpstr>
      <vt:lpstr>Limitationen und Ausblick </vt:lpstr>
      <vt:lpstr>Danke!</vt:lpstr>
      <vt:lpstr>Methodik für die Zukunftsszenarien</vt:lpstr>
      <vt:lpstr>PowerPoint-Präsentation</vt:lpstr>
      <vt:lpstr>Stündlicher Verbrauch/Erzeugung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Reduzierte TU Graz-Präsentation 16:9</dc:title>
  <dc:subject/>
  <dc:creator>simonmalacek</dc:creator>
  <cp:keywords/>
  <dc:description/>
  <cp:lastModifiedBy>Malacek, Simon</cp:lastModifiedBy>
  <cp:revision>225</cp:revision>
  <dcterms:created xsi:type="dcterms:W3CDTF">2015-08-27T14:41:22Z</dcterms:created>
  <dcterms:modified xsi:type="dcterms:W3CDTF">2025-02-19T12:23:29Z</dcterms:modified>
  <cp:category/>
</cp:coreProperties>
</file>